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68" r:id="rId2"/>
    <p:sldId id="263" r:id="rId3"/>
    <p:sldId id="270" r:id="rId4"/>
    <p:sldId id="256" r:id="rId5"/>
    <p:sldId id="277" r:id="rId6"/>
    <p:sldId id="265" r:id="rId7"/>
    <p:sldId id="266" r:id="rId8"/>
    <p:sldId id="278" r:id="rId9"/>
    <p:sldId id="281" r:id="rId10"/>
    <p:sldId id="280" r:id="rId11"/>
    <p:sldId id="279" r:id="rId12"/>
    <p:sldId id="283" r:id="rId13"/>
    <p:sldId id="284" r:id="rId14"/>
    <p:sldId id="282" r:id="rId15"/>
    <p:sldId id="285" r:id="rId16"/>
    <p:sldId id="286" r:id="rId17"/>
    <p:sldId id="287" r:id="rId18"/>
    <p:sldId id="267" r:id="rId19"/>
    <p:sldId id="288" r:id="rId20"/>
    <p:sldId id="271" r:id="rId21"/>
    <p:sldId id="275" r:id="rId22"/>
    <p:sldId id="289" r:id="rId23"/>
    <p:sldId id="290" r:id="rId24"/>
    <p:sldId id="274" r:id="rId25"/>
    <p:sldId id="276" r:id="rId26"/>
  </p:sldIdLst>
  <p:sldSz cx="6400800" cy="9601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C024"/>
    <a:srgbClr val="57257D"/>
    <a:srgbClr val="301D53"/>
    <a:srgbClr val="3A1953"/>
    <a:srgbClr val="8E41C7"/>
    <a:srgbClr val="F1BA25"/>
    <a:srgbClr val="A86ED4"/>
    <a:srgbClr val="211438"/>
    <a:srgbClr val="D09E00"/>
    <a:srgbClr val="9918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92" d="100"/>
          <a:sy n="92" d="100"/>
        </p:scale>
        <p:origin x="30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6FF1D-6646-44CB-B9A0-294295178FB4}" type="datetimeFigureOut">
              <a:rPr lang="en-US" smtClean="0"/>
              <a:t>10/30/22</a:t>
            </a:fld>
            <a:endParaRPr lang="en-US"/>
          </a:p>
        </p:txBody>
      </p:sp>
      <p:sp>
        <p:nvSpPr>
          <p:cNvPr id="4" name="Slide Image Placeholder 3"/>
          <p:cNvSpPr>
            <a:spLocks noGrp="1" noRot="1" noChangeAspect="1"/>
          </p:cNvSpPr>
          <p:nvPr>
            <p:ph type="sldImg" idx="2"/>
          </p:nvPr>
        </p:nvSpPr>
        <p:spPr>
          <a:xfrm>
            <a:off x="2400300" y="1143000"/>
            <a:ext cx="2057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339ED1-8F44-42D7-B009-BF539FF5FB77}" type="slidenum">
              <a:rPr lang="en-US" smtClean="0"/>
              <a:t>‹#›</a:t>
            </a:fld>
            <a:endParaRPr lang="en-US"/>
          </a:p>
        </p:txBody>
      </p:sp>
    </p:spTree>
    <p:extLst>
      <p:ext uri="{BB962C8B-B14F-4D97-AF65-F5344CB8AC3E}">
        <p14:creationId xmlns:p14="http://schemas.microsoft.com/office/powerpoint/2010/main" val="3965723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339ED1-8F44-42D7-B009-BF539FF5FB77}" type="slidenum">
              <a:rPr lang="en-US" smtClean="0"/>
              <a:t>1</a:t>
            </a:fld>
            <a:endParaRPr lang="en-US"/>
          </a:p>
        </p:txBody>
      </p:sp>
    </p:spTree>
    <p:extLst>
      <p:ext uri="{BB962C8B-B14F-4D97-AF65-F5344CB8AC3E}">
        <p14:creationId xmlns:p14="http://schemas.microsoft.com/office/powerpoint/2010/main" val="1555545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339ED1-8F44-42D7-B009-BF539FF5FB77}" type="slidenum">
              <a:rPr lang="en-US" smtClean="0"/>
              <a:t>10</a:t>
            </a:fld>
            <a:endParaRPr lang="en-US"/>
          </a:p>
        </p:txBody>
      </p:sp>
    </p:spTree>
    <p:extLst>
      <p:ext uri="{BB962C8B-B14F-4D97-AF65-F5344CB8AC3E}">
        <p14:creationId xmlns:p14="http://schemas.microsoft.com/office/powerpoint/2010/main" val="94045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339ED1-8F44-42D7-B009-BF539FF5FB77}" type="slidenum">
              <a:rPr lang="en-US" smtClean="0"/>
              <a:t>11</a:t>
            </a:fld>
            <a:endParaRPr lang="en-US"/>
          </a:p>
        </p:txBody>
      </p:sp>
    </p:spTree>
    <p:extLst>
      <p:ext uri="{BB962C8B-B14F-4D97-AF65-F5344CB8AC3E}">
        <p14:creationId xmlns:p14="http://schemas.microsoft.com/office/powerpoint/2010/main" val="2817079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339ED1-8F44-42D7-B009-BF539FF5FB77}" type="slidenum">
              <a:rPr lang="en-US" smtClean="0"/>
              <a:t>12</a:t>
            </a:fld>
            <a:endParaRPr lang="en-US"/>
          </a:p>
        </p:txBody>
      </p:sp>
    </p:spTree>
    <p:extLst>
      <p:ext uri="{BB962C8B-B14F-4D97-AF65-F5344CB8AC3E}">
        <p14:creationId xmlns:p14="http://schemas.microsoft.com/office/powerpoint/2010/main" val="1108580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339ED1-8F44-42D7-B009-BF539FF5FB77}" type="slidenum">
              <a:rPr lang="en-US" smtClean="0"/>
              <a:t>13</a:t>
            </a:fld>
            <a:endParaRPr lang="en-US"/>
          </a:p>
        </p:txBody>
      </p:sp>
    </p:spTree>
    <p:extLst>
      <p:ext uri="{BB962C8B-B14F-4D97-AF65-F5344CB8AC3E}">
        <p14:creationId xmlns:p14="http://schemas.microsoft.com/office/powerpoint/2010/main" val="883745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339ED1-8F44-42D7-B009-BF539FF5FB77}" type="slidenum">
              <a:rPr lang="en-US" smtClean="0"/>
              <a:t>14</a:t>
            </a:fld>
            <a:endParaRPr lang="en-US"/>
          </a:p>
        </p:txBody>
      </p:sp>
    </p:spTree>
    <p:extLst>
      <p:ext uri="{BB962C8B-B14F-4D97-AF65-F5344CB8AC3E}">
        <p14:creationId xmlns:p14="http://schemas.microsoft.com/office/powerpoint/2010/main" val="4206660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339ED1-8F44-42D7-B009-BF539FF5FB77}" type="slidenum">
              <a:rPr lang="en-US" smtClean="0"/>
              <a:t>15</a:t>
            </a:fld>
            <a:endParaRPr lang="en-US"/>
          </a:p>
        </p:txBody>
      </p:sp>
    </p:spTree>
    <p:extLst>
      <p:ext uri="{BB962C8B-B14F-4D97-AF65-F5344CB8AC3E}">
        <p14:creationId xmlns:p14="http://schemas.microsoft.com/office/powerpoint/2010/main" val="2680874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339ED1-8F44-42D7-B009-BF539FF5FB77}" type="slidenum">
              <a:rPr lang="en-US" smtClean="0"/>
              <a:t>16</a:t>
            </a:fld>
            <a:endParaRPr lang="en-US"/>
          </a:p>
        </p:txBody>
      </p:sp>
    </p:spTree>
    <p:extLst>
      <p:ext uri="{BB962C8B-B14F-4D97-AF65-F5344CB8AC3E}">
        <p14:creationId xmlns:p14="http://schemas.microsoft.com/office/powerpoint/2010/main" val="2072534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339ED1-8F44-42D7-B009-BF539FF5FB77}" type="slidenum">
              <a:rPr lang="en-US" smtClean="0"/>
              <a:t>17</a:t>
            </a:fld>
            <a:endParaRPr lang="en-US"/>
          </a:p>
        </p:txBody>
      </p:sp>
    </p:spTree>
    <p:extLst>
      <p:ext uri="{BB962C8B-B14F-4D97-AF65-F5344CB8AC3E}">
        <p14:creationId xmlns:p14="http://schemas.microsoft.com/office/powerpoint/2010/main" val="1183657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339ED1-8F44-42D7-B009-BF539FF5FB77}" type="slidenum">
              <a:rPr lang="en-US" smtClean="0"/>
              <a:t>18</a:t>
            </a:fld>
            <a:endParaRPr lang="en-US"/>
          </a:p>
        </p:txBody>
      </p:sp>
    </p:spTree>
    <p:extLst>
      <p:ext uri="{BB962C8B-B14F-4D97-AF65-F5344CB8AC3E}">
        <p14:creationId xmlns:p14="http://schemas.microsoft.com/office/powerpoint/2010/main" val="1696341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339ED1-8F44-42D7-B009-BF539FF5FB77}" type="slidenum">
              <a:rPr lang="en-US" smtClean="0"/>
              <a:t>19</a:t>
            </a:fld>
            <a:endParaRPr lang="en-US"/>
          </a:p>
        </p:txBody>
      </p:sp>
    </p:spTree>
    <p:extLst>
      <p:ext uri="{BB962C8B-B14F-4D97-AF65-F5344CB8AC3E}">
        <p14:creationId xmlns:p14="http://schemas.microsoft.com/office/powerpoint/2010/main" val="1274876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339ED1-8F44-42D7-B009-BF539FF5FB77}" type="slidenum">
              <a:rPr lang="en-US" smtClean="0"/>
              <a:t>2</a:t>
            </a:fld>
            <a:endParaRPr lang="en-US"/>
          </a:p>
        </p:txBody>
      </p:sp>
    </p:spTree>
    <p:extLst>
      <p:ext uri="{BB962C8B-B14F-4D97-AF65-F5344CB8AC3E}">
        <p14:creationId xmlns:p14="http://schemas.microsoft.com/office/powerpoint/2010/main" val="2987105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339ED1-8F44-42D7-B009-BF539FF5FB77}" type="slidenum">
              <a:rPr lang="en-US" smtClean="0"/>
              <a:t>20</a:t>
            </a:fld>
            <a:endParaRPr lang="en-US"/>
          </a:p>
        </p:txBody>
      </p:sp>
    </p:spTree>
    <p:extLst>
      <p:ext uri="{BB962C8B-B14F-4D97-AF65-F5344CB8AC3E}">
        <p14:creationId xmlns:p14="http://schemas.microsoft.com/office/powerpoint/2010/main" val="1409921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339ED1-8F44-42D7-B009-BF539FF5FB77}" type="slidenum">
              <a:rPr lang="en-US" smtClean="0"/>
              <a:t>21</a:t>
            </a:fld>
            <a:endParaRPr lang="en-US"/>
          </a:p>
        </p:txBody>
      </p:sp>
    </p:spTree>
    <p:extLst>
      <p:ext uri="{BB962C8B-B14F-4D97-AF65-F5344CB8AC3E}">
        <p14:creationId xmlns:p14="http://schemas.microsoft.com/office/powerpoint/2010/main" val="27558691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339ED1-8F44-42D7-B009-BF539FF5FB77}" type="slidenum">
              <a:rPr lang="en-US" smtClean="0"/>
              <a:t>22</a:t>
            </a:fld>
            <a:endParaRPr lang="en-US"/>
          </a:p>
        </p:txBody>
      </p:sp>
    </p:spTree>
    <p:extLst>
      <p:ext uri="{BB962C8B-B14F-4D97-AF65-F5344CB8AC3E}">
        <p14:creationId xmlns:p14="http://schemas.microsoft.com/office/powerpoint/2010/main" val="2713440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339ED1-8F44-42D7-B009-BF539FF5FB77}" type="slidenum">
              <a:rPr lang="en-US" smtClean="0"/>
              <a:t>23</a:t>
            </a:fld>
            <a:endParaRPr lang="en-US"/>
          </a:p>
        </p:txBody>
      </p:sp>
    </p:spTree>
    <p:extLst>
      <p:ext uri="{BB962C8B-B14F-4D97-AF65-F5344CB8AC3E}">
        <p14:creationId xmlns:p14="http://schemas.microsoft.com/office/powerpoint/2010/main" val="3510155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339ED1-8F44-42D7-B009-BF539FF5FB77}" type="slidenum">
              <a:rPr lang="en-US" smtClean="0"/>
              <a:t>3</a:t>
            </a:fld>
            <a:endParaRPr lang="en-US"/>
          </a:p>
        </p:txBody>
      </p:sp>
    </p:spTree>
    <p:extLst>
      <p:ext uri="{BB962C8B-B14F-4D97-AF65-F5344CB8AC3E}">
        <p14:creationId xmlns:p14="http://schemas.microsoft.com/office/powerpoint/2010/main" val="1788922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339ED1-8F44-42D7-B009-BF539FF5FB77}" type="slidenum">
              <a:rPr lang="en-US" smtClean="0"/>
              <a:t>4</a:t>
            </a:fld>
            <a:endParaRPr lang="en-US"/>
          </a:p>
        </p:txBody>
      </p:sp>
    </p:spTree>
    <p:extLst>
      <p:ext uri="{BB962C8B-B14F-4D97-AF65-F5344CB8AC3E}">
        <p14:creationId xmlns:p14="http://schemas.microsoft.com/office/powerpoint/2010/main" val="1088743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339ED1-8F44-42D7-B009-BF539FF5FB77}" type="slidenum">
              <a:rPr lang="en-US" smtClean="0"/>
              <a:t>5</a:t>
            </a:fld>
            <a:endParaRPr lang="en-US"/>
          </a:p>
        </p:txBody>
      </p:sp>
    </p:spTree>
    <p:extLst>
      <p:ext uri="{BB962C8B-B14F-4D97-AF65-F5344CB8AC3E}">
        <p14:creationId xmlns:p14="http://schemas.microsoft.com/office/powerpoint/2010/main" val="624203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339ED1-8F44-42D7-B009-BF539FF5FB77}" type="slidenum">
              <a:rPr lang="en-US" smtClean="0"/>
              <a:t>6</a:t>
            </a:fld>
            <a:endParaRPr lang="en-US"/>
          </a:p>
        </p:txBody>
      </p:sp>
    </p:spTree>
    <p:extLst>
      <p:ext uri="{BB962C8B-B14F-4D97-AF65-F5344CB8AC3E}">
        <p14:creationId xmlns:p14="http://schemas.microsoft.com/office/powerpoint/2010/main" val="1712762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339ED1-8F44-42D7-B009-BF539FF5FB77}" type="slidenum">
              <a:rPr lang="en-US" smtClean="0"/>
              <a:t>7</a:t>
            </a:fld>
            <a:endParaRPr lang="en-US"/>
          </a:p>
        </p:txBody>
      </p:sp>
    </p:spTree>
    <p:extLst>
      <p:ext uri="{BB962C8B-B14F-4D97-AF65-F5344CB8AC3E}">
        <p14:creationId xmlns:p14="http://schemas.microsoft.com/office/powerpoint/2010/main" val="1589981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339ED1-8F44-42D7-B009-BF539FF5FB77}" type="slidenum">
              <a:rPr lang="en-US" smtClean="0"/>
              <a:t>8</a:t>
            </a:fld>
            <a:endParaRPr lang="en-US"/>
          </a:p>
        </p:txBody>
      </p:sp>
    </p:spTree>
    <p:extLst>
      <p:ext uri="{BB962C8B-B14F-4D97-AF65-F5344CB8AC3E}">
        <p14:creationId xmlns:p14="http://schemas.microsoft.com/office/powerpoint/2010/main" val="621344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339ED1-8F44-42D7-B009-BF539FF5FB77}" type="slidenum">
              <a:rPr lang="en-US" smtClean="0"/>
              <a:t>9</a:t>
            </a:fld>
            <a:endParaRPr lang="en-US"/>
          </a:p>
        </p:txBody>
      </p:sp>
    </p:spTree>
    <p:extLst>
      <p:ext uri="{BB962C8B-B14F-4D97-AF65-F5344CB8AC3E}">
        <p14:creationId xmlns:p14="http://schemas.microsoft.com/office/powerpoint/2010/main" val="3412577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 y="1571308"/>
            <a:ext cx="5440680" cy="3342640"/>
          </a:xfrm>
        </p:spPr>
        <p:txBody>
          <a:bodyPr anchor="b"/>
          <a:lstStyle>
            <a:lvl1pPr algn="ctr">
              <a:defRPr sz="4200"/>
            </a:lvl1pPr>
          </a:lstStyle>
          <a:p>
            <a:r>
              <a:rPr lang="en-US"/>
              <a:t>Click to edit Master title style</a:t>
            </a:r>
            <a:endParaRPr lang="en-US" dirty="0"/>
          </a:p>
        </p:txBody>
      </p:sp>
      <p:sp>
        <p:nvSpPr>
          <p:cNvPr id="3" name="Subtitle 2"/>
          <p:cNvSpPr>
            <a:spLocks noGrp="1"/>
          </p:cNvSpPr>
          <p:nvPr>
            <p:ph type="subTitle" idx="1"/>
          </p:nvPr>
        </p:nvSpPr>
        <p:spPr>
          <a:xfrm>
            <a:off x="800100" y="5042853"/>
            <a:ext cx="4800600" cy="2318067"/>
          </a:xfrm>
        </p:spPr>
        <p:txBody>
          <a:bodyPr/>
          <a:lstStyle>
            <a:lvl1pPr marL="0" indent="0" algn="ctr">
              <a:buNone/>
              <a:defRPr sz="1680"/>
            </a:lvl1pPr>
            <a:lvl2pPr marL="320040" indent="0" algn="ctr">
              <a:buNone/>
              <a:defRPr sz="1400"/>
            </a:lvl2pPr>
            <a:lvl3pPr marL="640080" indent="0" algn="ctr">
              <a:buNone/>
              <a:defRPr sz="1260"/>
            </a:lvl3pPr>
            <a:lvl4pPr marL="960120" indent="0" algn="ctr">
              <a:buNone/>
              <a:defRPr sz="1120"/>
            </a:lvl4pPr>
            <a:lvl5pPr marL="1280160" indent="0" algn="ctr">
              <a:buNone/>
              <a:defRPr sz="1120"/>
            </a:lvl5pPr>
            <a:lvl6pPr marL="1600200" indent="0" algn="ctr">
              <a:buNone/>
              <a:defRPr sz="1120"/>
            </a:lvl6pPr>
            <a:lvl7pPr marL="1920240" indent="0" algn="ctr">
              <a:buNone/>
              <a:defRPr sz="1120"/>
            </a:lvl7pPr>
            <a:lvl8pPr marL="2240280" indent="0" algn="ctr">
              <a:buNone/>
              <a:defRPr sz="1120"/>
            </a:lvl8pPr>
            <a:lvl9pPr marL="2560320" indent="0" algn="ctr">
              <a:buNone/>
              <a:defRPr sz="1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714F0CB-5403-426D-8756-05E3EED324BB}" type="datetimeFigureOut">
              <a:rPr lang="en-US" smtClean="0"/>
              <a:t>10/30/22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7EA8C-7744-444E-8694-D81146CE9500}" type="slidenum">
              <a:rPr lang="en-US" smtClean="0"/>
              <a:t>‹#›</a:t>
            </a:fld>
            <a:endParaRPr lang="en-US"/>
          </a:p>
        </p:txBody>
      </p:sp>
    </p:spTree>
    <p:extLst>
      <p:ext uri="{BB962C8B-B14F-4D97-AF65-F5344CB8AC3E}">
        <p14:creationId xmlns:p14="http://schemas.microsoft.com/office/powerpoint/2010/main" val="3347984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14F0CB-5403-426D-8756-05E3EED324BB}" type="datetimeFigureOut">
              <a:rPr lang="en-US" smtClean="0"/>
              <a:t>10/30/22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7EA8C-7744-444E-8694-D81146CE9500}" type="slidenum">
              <a:rPr lang="en-US" smtClean="0"/>
              <a:t>‹#›</a:t>
            </a:fld>
            <a:endParaRPr lang="en-US"/>
          </a:p>
        </p:txBody>
      </p:sp>
    </p:spTree>
    <p:extLst>
      <p:ext uri="{BB962C8B-B14F-4D97-AF65-F5344CB8AC3E}">
        <p14:creationId xmlns:p14="http://schemas.microsoft.com/office/powerpoint/2010/main" val="1758893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580573" y="511175"/>
            <a:ext cx="1380173" cy="81365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40055" y="511175"/>
            <a:ext cx="4060508" cy="81365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14F0CB-5403-426D-8756-05E3EED324BB}" type="datetimeFigureOut">
              <a:rPr lang="en-US" smtClean="0"/>
              <a:t>10/30/22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7EA8C-7744-444E-8694-D81146CE9500}" type="slidenum">
              <a:rPr lang="en-US" smtClean="0"/>
              <a:t>‹#›</a:t>
            </a:fld>
            <a:endParaRPr lang="en-US"/>
          </a:p>
        </p:txBody>
      </p:sp>
    </p:spTree>
    <p:extLst>
      <p:ext uri="{BB962C8B-B14F-4D97-AF65-F5344CB8AC3E}">
        <p14:creationId xmlns:p14="http://schemas.microsoft.com/office/powerpoint/2010/main" val="826857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D38A13-FA94-4907-8D76-301BFAA721DA}"/>
              </a:ext>
            </a:extLst>
          </p:cNvPr>
          <p:cNvSpPr>
            <a:spLocks noGrp="1"/>
          </p:cNvSpPr>
          <p:nvPr>
            <p:ph type="dt" sz="half" idx="10"/>
          </p:nvPr>
        </p:nvSpPr>
        <p:spPr/>
        <p:txBody>
          <a:bodyPr/>
          <a:lstStyle/>
          <a:p>
            <a:fld id="{3259B814-F4C5-4A12-812B-28C9B6A37B25}" type="datetimeFigureOut">
              <a:rPr lang="en-IN" smtClean="0"/>
              <a:t>30/10/22</a:t>
            </a:fld>
            <a:endParaRPr lang="en-IN"/>
          </a:p>
        </p:txBody>
      </p:sp>
      <p:sp>
        <p:nvSpPr>
          <p:cNvPr id="3" name="Footer Placeholder 2">
            <a:extLst>
              <a:ext uri="{FF2B5EF4-FFF2-40B4-BE49-F238E27FC236}">
                <a16:creationId xmlns:a16="http://schemas.microsoft.com/office/drawing/2014/main" id="{E39059B8-788F-4A90-B5DD-E9DAE52A78B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0EE43EB-49DB-4AFA-9134-5926132169AA}"/>
              </a:ext>
            </a:extLst>
          </p:cNvPr>
          <p:cNvSpPr>
            <a:spLocks noGrp="1"/>
          </p:cNvSpPr>
          <p:nvPr>
            <p:ph type="sldNum" sz="quarter" idx="12"/>
          </p:nvPr>
        </p:nvSpPr>
        <p:spPr/>
        <p:txBody>
          <a:bodyPr/>
          <a:lstStyle/>
          <a:p>
            <a:fld id="{BFED9E0D-F6EF-426B-8583-930C69073EBA}" type="slidenum">
              <a:rPr lang="en-IN" smtClean="0"/>
              <a:t>‹#›</a:t>
            </a:fld>
            <a:endParaRPr lang="en-IN"/>
          </a:p>
        </p:txBody>
      </p:sp>
      <p:sp>
        <p:nvSpPr>
          <p:cNvPr id="5" name="Freeform 31">
            <a:extLst>
              <a:ext uri="{FF2B5EF4-FFF2-40B4-BE49-F238E27FC236}">
                <a16:creationId xmlns:a16="http://schemas.microsoft.com/office/drawing/2014/main" id="{1BB6E14C-6CC5-4AB1-A3BC-37EA6739604A}"/>
              </a:ext>
            </a:extLst>
          </p:cNvPr>
          <p:cNvSpPr>
            <a:spLocks noGrp="1"/>
          </p:cNvSpPr>
          <p:nvPr>
            <p:ph type="pic" sz="quarter" idx="13"/>
          </p:nvPr>
        </p:nvSpPr>
        <p:spPr>
          <a:xfrm>
            <a:off x="1" y="0"/>
            <a:ext cx="4039950" cy="7325360"/>
          </a:xfrm>
          <a:custGeom>
            <a:avLst/>
            <a:gdLst>
              <a:gd name="connsiteX0" fmla="*/ 0 w 7695143"/>
              <a:gd name="connsiteY0" fmla="*/ 0 h 5232400"/>
              <a:gd name="connsiteX1" fmla="*/ 4208112 w 7695143"/>
              <a:gd name="connsiteY1" fmla="*/ 0 h 5232400"/>
              <a:gd name="connsiteX2" fmla="*/ 4367272 w 7695143"/>
              <a:gd name="connsiteY2" fmla="*/ 77674 h 5232400"/>
              <a:gd name="connsiteX3" fmla="*/ 7611878 w 7695143"/>
              <a:gd name="connsiteY3" fmla="*/ 1979170 h 5232400"/>
              <a:gd name="connsiteX4" fmla="*/ 7695143 w 7695143"/>
              <a:gd name="connsiteY4" fmla="*/ 2032994 h 5232400"/>
              <a:gd name="connsiteX5" fmla="*/ 7695143 w 7695143"/>
              <a:gd name="connsiteY5" fmla="*/ 2622951 h 5232400"/>
              <a:gd name="connsiteX6" fmla="*/ 7561266 w 7695143"/>
              <a:gd name="connsiteY6" fmla="*/ 2710697 h 5232400"/>
              <a:gd name="connsiteX7" fmla="*/ 4923192 w 7695143"/>
              <a:gd name="connsiteY7" fmla="*/ 4401235 h 5232400"/>
              <a:gd name="connsiteX8" fmla="*/ 2662156 w 7695143"/>
              <a:gd name="connsiteY8" fmla="*/ 5208809 h 5232400"/>
              <a:gd name="connsiteX9" fmla="*/ 2516019 w 7695143"/>
              <a:gd name="connsiteY9" fmla="*/ 5232400 h 5232400"/>
              <a:gd name="connsiteX10" fmla="*/ 12227 w 7695143"/>
              <a:gd name="connsiteY10" fmla="*/ 5232400 h 5232400"/>
              <a:gd name="connsiteX11" fmla="*/ 0 w 7695143"/>
              <a:gd name="connsiteY11" fmla="*/ 5230649 h 523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95143" h="5232400">
                <a:moveTo>
                  <a:pt x="0" y="0"/>
                </a:moveTo>
                <a:lnTo>
                  <a:pt x="4208112" y="0"/>
                </a:lnTo>
                <a:lnTo>
                  <a:pt x="4367272" y="77674"/>
                </a:lnTo>
                <a:cubicBezTo>
                  <a:pt x="5538283" y="670083"/>
                  <a:pt x="6884715" y="1511276"/>
                  <a:pt x="7611878" y="1979170"/>
                </a:cubicBezTo>
                <a:lnTo>
                  <a:pt x="7695143" y="2032994"/>
                </a:lnTo>
                <a:lnTo>
                  <a:pt x="7695143" y="2622951"/>
                </a:lnTo>
                <a:lnTo>
                  <a:pt x="7561266" y="2710697"/>
                </a:lnTo>
                <a:cubicBezTo>
                  <a:pt x="6794840" y="3212609"/>
                  <a:pt x="5481346" y="4067772"/>
                  <a:pt x="4923192" y="4401235"/>
                </a:cubicBezTo>
                <a:cubicBezTo>
                  <a:pt x="4467158" y="4674240"/>
                  <a:pt x="3668581" y="5023498"/>
                  <a:pt x="2662156" y="5208809"/>
                </a:cubicBezTo>
                <a:lnTo>
                  <a:pt x="2516019" y="5232400"/>
                </a:lnTo>
                <a:lnTo>
                  <a:pt x="12227" y="5232400"/>
                </a:lnTo>
                <a:lnTo>
                  <a:pt x="0" y="5230649"/>
                </a:lnTo>
                <a:close/>
              </a:path>
            </a:pathLst>
          </a:custGeom>
          <a:solidFill>
            <a:schemeClr val="bg2"/>
          </a:solidFill>
        </p:spPr>
        <p:txBody>
          <a:bodyPr wrap="square" anchor="ctr">
            <a:noAutofit/>
          </a:bodyPr>
          <a:lstStyle>
            <a:lvl1pPr algn="ctr">
              <a:buNone/>
              <a:defRPr>
                <a:solidFill>
                  <a:schemeClr val="tx1"/>
                </a:solidFill>
              </a:defRPr>
            </a:lvl1pPr>
          </a:lstStyle>
          <a:p>
            <a:r>
              <a:rPr lang="en-US" dirty="0"/>
              <a:t>Click icon to add picture</a:t>
            </a:r>
          </a:p>
        </p:txBody>
      </p:sp>
      <p:sp>
        <p:nvSpPr>
          <p:cNvPr id="6" name="Freeform 32">
            <a:extLst>
              <a:ext uri="{FF2B5EF4-FFF2-40B4-BE49-F238E27FC236}">
                <a16:creationId xmlns:a16="http://schemas.microsoft.com/office/drawing/2014/main" id="{5DE7B61C-FFFC-46C6-B44F-110720E5CA05}"/>
              </a:ext>
            </a:extLst>
          </p:cNvPr>
          <p:cNvSpPr>
            <a:spLocks noGrp="1"/>
          </p:cNvSpPr>
          <p:nvPr>
            <p:ph type="pic" sz="quarter" idx="14"/>
          </p:nvPr>
        </p:nvSpPr>
        <p:spPr>
          <a:xfrm>
            <a:off x="4486209" y="1040133"/>
            <a:ext cx="1914592" cy="4275638"/>
          </a:xfrm>
          <a:custGeom>
            <a:avLst/>
            <a:gdLst>
              <a:gd name="connsiteX0" fmla="*/ 3128939 w 3646841"/>
              <a:gd name="connsiteY0" fmla="*/ 0 h 3054027"/>
              <a:gd name="connsiteX1" fmla="*/ 3646841 w 3646841"/>
              <a:gd name="connsiteY1" fmla="*/ 0 h 3054027"/>
              <a:gd name="connsiteX2" fmla="*/ 3646841 w 3646841"/>
              <a:gd name="connsiteY2" fmla="*/ 3054027 h 3054027"/>
              <a:gd name="connsiteX3" fmla="*/ 2506410 w 3646841"/>
              <a:gd name="connsiteY3" fmla="*/ 2840710 h 3054027"/>
              <a:gd name="connsiteX4" fmla="*/ 20912 w 3646841"/>
              <a:gd name="connsiteY4" fmla="*/ 1640321 h 3054027"/>
              <a:gd name="connsiteX5" fmla="*/ 0 w 3646841"/>
              <a:gd name="connsiteY5" fmla="*/ 1623673 h 3054027"/>
              <a:gd name="connsiteX6" fmla="*/ 0 w 3646841"/>
              <a:gd name="connsiteY6" fmla="*/ 1373602 h 3054027"/>
              <a:gd name="connsiteX7" fmla="*/ 80260 w 3646841"/>
              <a:gd name="connsiteY7" fmla="*/ 1314828 h 3054027"/>
              <a:gd name="connsiteX8" fmla="*/ 3118101 w 3646841"/>
              <a:gd name="connsiteY8" fmla="*/ 3292 h 3054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6841" h="3054027">
                <a:moveTo>
                  <a:pt x="3128939" y="0"/>
                </a:moveTo>
                <a:lnTo>
                  <a:pt x="3646841" y="0"/>
                </a:lnTo>
                <a:lnTo>
                  <a:pt x="3646841" y="3054027"/>
                </a:lnTo>
                <a:lnTo>
                  <a:pt x="2506410" y="2840710"/>
                </a:lnTo>
                <a:cubicBezTo>
                  <a:pt x="1248481" y="2513947"/>
                  <a:pt x="377688" y="1917914"/>
                  <a:pt x="20912" y="1640321"/>
                </a:cubicBezTo>
                <a:lnTo>
                  <a:pt x="0" y="1623673"/>
                </a:lnTo>
                <a:lnTo>
                  <a:pt x="0" y="1373602"/>
                </a:lnTo>
                <a:lnTo>
                  <a:pt x="80260" y="1314828"/>
                </a:lnTo>
                <a:cubicBezTo>
                  <a:pt x="971644" y="711243"/>
                  <a:pt x="2363320" y="234822"/>
                  <a:pt x="3118101" y="3292"/>
                </a:cubicBezTo>
                <a:close/>
              </a:path>
            </a:pathLst>
          </a:custGeom>
          <a:solidFill>
            <a:schemeClr val="bg2"/>
          </a:solidFill>
        </p:spPr>
        <p:txBody>
          <a:bodyPr wrap="square" anchor="ctr">
            <a:noAutofit/>
          </a:bodyPr>
          <a:lstStyle>
            <a:lvl1pPr algn="ctr">
              <a:buNone/>
              <a:defRPr>
                <a:solidFill>
                  <a:schemeClr val="tx1"/>
                </a:solidFill>
              </a:defRPr>
            </a:lvl1pPr>
          </a:lstStyle>
          <a:p>
            <a:r>
              <a:rPr lang="en-US"/>
              <a:t>Click icon to add picture</a:t>
            </a:r>
          </a:p>
        </p:txBody>
      </p:sp>
    </p:spTree>
    <p:extLst>
      <p:ext uri="{BB962C8B-B14F-4D97-AF65-F5344CB8AC3E}">
        <p14:creationId xmlns:p14="http://schemas.microsoft.com/office/powerpoint/2010/main" val="4144969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14F0CB-5403-426D-8756-05E3EED324BB}" type="datetimeFigureOut">
              <a:rPr lang="en-US" smtClean="0"/>
              <a:t>10/30/22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7EA8C-7744-444E-8694-D81146CE9500}" type="slidenum">
              <a:rPr lang="en-US" smtClean="0"/>
              <a:t>‹#›</a:t>
            </a:fld>
            <a:endParaRPr lang="en-US"/>
          </a:p>
        </p:txBody>
      </p:sp>
    </p:spTree>
    <p:extLst>
      <p:ext uri="{BB962C8B-B14F-4D97-AF65-F5344CB8AC3E}">
        <p14:creationId xmlns:p14="http://schemas.microsoft.com/office/powerpoint/2010/main" val="248319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36722" y="2393635"/>
            <a:ext cx="5520690" cy="3993832"/>
          </a:xfrm>
        </p:spPr>
        <p:txBody>
          <a:bodyPr anchor="b"/>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36722" y="6425250"/>
            <a:ext cx="5520690" cy="2100262"/>
          </a:xfrm>
        </p:spPr>
        <p:txBody>
          <a:bodyPr/>
          <a:lstStyle>
            <a:lvl1pPr marL="0" indent="0">
              <a:buNone/>
              <a:defRPr sz="1680">
                <a:solidFill>
                  <a:schemeClr val="tx1"/>
                </a:solidFill>
              </a:defRPr>
            </a:lvl1pPr>
            <a:lvl2pPr marL="320040" indent="0">
              <a:buNone/>
              <a:defRPr sz="1400">
                <a:solidFill>
                  <a:schemeClr val="tx1">
                    <a:tint val="75000"/>
                  </a:schemeClr>
                </a:solidFill>
              </a:defRPr>
            </a:lvl2pPr>
            <a:lvl3pPr marL="640080" indent="0">
              <a:buNone/>
              <a:defRPr sz="1260">
                <a:solidFill>
                  <a:schemeClr val="tx1">
                    <a:tint val="75000"/>
                  </a:schemeClr>
                </a:solidFill>
              </a:defRPr>
            </a:lvl3pPr>
            <a:lvl4pPr marL="960120" indent="0">
              <a:buNone/>
              <a:defRPr sz="1120">
                <a:solidFill>
                  <a:schemeClr val="tx1">
                    <a:tint val="75000"/>
                  </a:schemeClr>
                </a:solidFill>
              </a:defRPr>
            </a:lvl4pPr>
            <a:lvl5pPr marL="1280160" indent="0">
              <a:buNone/>
              <a:defRPr sz="1120">
                <a:solidFill>
                  <a:schemeClr val="tx1">
                    <a:tint val="75000"/>
                  </a:schemeClr>
                </a:solidFill>
              </a:defRPr>
            </a:lvl5pPr>
            <a:lvl6pPr marL="1600200" indent="0">
              <a:buNone/>
              <a:defRPr sz="1120">
                <a:solidFill>
                  <a:schemeClr val="tx1">
                    <a:tint val="75000"/>
                  </a:schemeClr>
                </a:solidFill>
              </a:defRPr>
            </a:lvl6pPr>
            <a:lvl7pPr marL="1920240" indent="0">
              <a:buNone/>
              <a:defRPr sz="1120">
                <a:solidFill>
                  <a:schemeClr val="tx1">
                    <a:tint val="75000"/>
                  </a:schemeClr>
                </a:solidFill>
              </a:defRPr>
            </a:lvl7pPr>
            <a:lvl8pPr marL="2240280" indent="0">
              <a:buNone/>
              <a:defRPr sz="1120">
                <a:solidFill>
                  <a:schemeClr val="tx1">
                    <a:tint val="75000"/>
                  </a:schemeClr>
                </a:solidFill>
              </a:defRPr>
            </a:lvl8pPr>
            <a:lvl9pPr marL="2560320" indent="0">
              <a:buNone/>
              <a:defRPr sz="1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14F0CB-5403-426D-8756-05E3EED324BB}" type="datetimeFigureOut">
              <a:rPr lang="en-US" smtClean="0"/>
              <a:t>10/30/22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7EA8C-7744-444E-8694-D81146CE9500}" type="slidenum">
              <a:rPr lang="en-US" smtClean="0"/>
              <a:t>‹#›</a:t>
            </a:fld>
            <a:endParaRPr lang="en-US"/>
          </a:p>
        </p:txBody>
      </p:sp>
    </p:spTree>
    <p:extLst>
      <p:ext uri="{BB962C8B-B14F-4D97-AF65-F5344CB8AC3E}">
        <p14:creationId xmlns:p14="http://schemas.microsoft.com/office/powerpoint/2010/main" val="33276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40055" y="2555875"/>
            <a:ext cx="272034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240405" y="2555875"/>
            <a:ext cx="272034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14F0CB-5403-426D-8756-05E3EED324BB}" type="datetimeFigureOut">
              <a:rPr lang="en-US" smtClean="0"/>
              <a:t>10/30/22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57EA8C-7744-444E-8694-D81146CE9500}" type="slidenum">
              <a:rPr lang="en-US" smtClean="0"/>
              <a:t>‹#›</a:t>
            </a:fld>
            <a:endParaRPr lang="en-US"/>
          </a:p>
        </p:txBody>
      </p:sp>
    </p:spTree>
    <p:extLst>
      <p:ext uri="{BB962C8B-B14F-4D97-AF65-F5344CB8AC3E}">
        <p14:creationId xmlns:p14="http://schemas.microsoft.com/office/powerpoint/2010/main" val="4066947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0889" y="511177"/>
            <a:ext cx="5520690" cy="1855788"/>
          </a:xfrm>
        </p:spPr>
        <p:txBody>
          <a:bodyPr/>
          <a:lstStyle/>
          <a:p>
            <a:r>
              <a:rPr lang="en-US"/>
              <a:t>Click to edit Master title style</a:t>
            </a:r>
            <a:endParaRPr lang="en-US" dirty="0"/>
          </a:p>
        </p:txBody>
      </p:sp>
      <p:sp>
        <p:nvSpPr>
          <p:cNvPr id="3" name="Text Placeholder 2"/>
          <p:cNvSpPr>
            <a:spLocks noGrp="1"/>
          </p:cNvSpPr>
          <p:nvPr>
            <p:ph type="body" idx="1"/>
          </p:nvPr>
        </p:nvSpPr>
        <p:spPr>
          <a:xfrm>
            <a:off x="440889" y="2353628"/>
            <a:ext cx="2707838" cy="1153477"/>
          </a:xfrm>
        </p:spPr>
        <p:txBody>
          <a:bodyPr anchor="b"/>
          <a:lstStyle>
            <a:lvl1pPr marL="0" indent="0">
              <a:buNone/>
              <a:defRPr sz="1680" b="1"/>
            </a:lvl1pPr>
            <a:lvl2pPr marL="320040" indent="0">
              <a:buNone/>
              <a:defRPr sz="1400" b="1"/>
            </a:lvl2pPr>
            <a:lvl3pPr marL="640080" indent="0">
              <a:buNone/>
              <a:defRPr sz="1260" b="1"/>
            </a:lvl3pPr>
            <a:lvl4pPr marL="960120" indent="0">
              <a:buNone/>
              <a:defRPr sz="1120" b="1"/>
            </a:lvl4pPr>
            <a:lvl5pPr marL="1280160" indent="0">
              <a:buNone/>
              <a:defRPr sz="1120" b="1"/>
            </a:lvl5pPr>
            <a:lvl6pPr marL="1600200" indent="0">
              <a:buNone/>
              <a:defRPr sz="1120" b="1"/>
            </a:lvl6pPr>
            <a:lvl7pPr marL="1920240" indent="0">
              <a:buNone/>
              <a:defRPr sz="1120" b="1"/>
            </a:lvl7pPr>
            <a:lvl8pPr marL="2240280" indent="0">
              <a:buNone/>
              <a:defRPr sz="1120" b="1"/>
            </a:lvl8pPr>
            <a:lvl9pPr marL="2560320" indent="0">
              <a:buNone/>
              <a:defRPr sz="1120" b="1"/>
            </a:lvl9pPr>
          </a:lstStyle>
          <a:p>
            <a:pPr lvl="0"/>
            <a:r>
              <a:rPr lang="en-US"/>
              <a:t>Click to edit Master text styles</a:t>
            </a:r>
          </a:p>
        </p:txBody>
      </p:sp>
      <p:sp>
        <p:nvSpPr>
          <p:cNvPr id="4" name="Content Placeholder 3"/>
          <p:cNvSpPr>
            <a:spLocks noGrp="1"/>
          </p:cNvSpPr>
          <p:nvPr>
            <p:ph sz="half" idx="2"/>
          </p:nvPr>
        </p:nvSpPr>
        <p:spPr>
          <a:xfrm>
            <a:off x="440889" y="3507105"/>
            <a:ext cx="2707838"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240405" y="2353628"/>
            <a:ext cx="2721174" cy="1153477"/>
          </a:xfrm>
        </p:spPr>
        <p:txBody>
          <a:bodyPr anchor="b"/>
          <a:lstStyle>
            <a:lvl1pPr marL="0" indent="0">
              <a:buNone/>
              <a:defRPr sz="1680" b="1"/>
            </a:lvl1pPr>
            <a:lvl2pPr marL="320040" indent="0">
              <a:buNone/>
              <a:defRPr sz="1400" b="1"/>
            </a:lvl2pPr>
            <a:lvl3pPr marL="640080" indent="0">
              <a:buNone/>
              <a:defRPr sz="1260" b="1"/>
            </a:lvl3pPr>
            <a:lvl4pPr marL="960120" indent="0">
              <a:buNone/>
              <a:defRPr sz="1120" b="1"/>
            </a:lvl4pPr>
            <a:lvl5pPr marL="1280160" indent="0">
              <a:buNone/>
              <a:defRPr sz="1120" b="1"/>
            </a:lvl5pPr>
            <a:lvl6pPr marL="1600200" indent="0">
              <a:buNone/>
              <a:defRPr sz="1120" b="1"/>
            </a:lvl6pPr>
            <a:lvl7pPr marL="1920240" indent="0">
              <a:buNone/>
              <a:defRPr sz="1120" b="1"/>
            </a:lvl7pPr>
            <a:lvl8pPr marL="2240280" indent="0">
              <a:buNone/>
              <a:defRPr sz="1120" b="1"/>
            </a:lvl8pPr>
            <a:lvl9pPr marL="2560320" indent="0">
              <a:buNone/>
              <a:defRPr sz="1120" b="1"/>
            </a:lvl9pPr>
          </a:lstStyle>
          <a:p>
            <a:pPr lvl="0"/>
            <a:r>
              <a:rPr lang="en-US"/>
              <a:t>Click to edit Master text styles</a:t>
            </a:r>
          </a:p>
        </p:txBody>
      </p:sp>
      <p:sp>
        <p:nvSpPr>
          <p:cNvPr id="6" name="Content Placeholder 5"/>
          <p:cNvSpPr>
            <a:spLocks noGrp="1"/>
          </p:cNvSpPr>
          <p:nvPr>
            <p:ph sz="quarter" idx="4"/>
          </p:nvPr>
        </p:nvSpPr>
        <p:spPr>
          <a:xfrm>
            <a:off x="3240405" y="3507105"/>
            <a:ext cx="2721174"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14F0CB-5403-426D-8756-05E3EED324BB}" type="datetimeFigureOut">
              <a:rPr lang="en-US" smtClean="0"/>
              <a:t>10/30/22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57EA8C-7744-444E-8694-D81146CE9500}" type="slidenum">
              <a:rPr lang="en-US" smtClean="0"/>
              <a:t>‹#›</a:t>
            </a:fld>
            <a:endParaRPr lang="en-US"/>
          </a:p>
        </p:txBody>
      </p:sp>
    </p:spTree>
    <p:extLst>
      <p:ext uri="{BB962C8B-B14F-4D97-AF65-F5344CB8AC3E}">
        <p14:creationId xmlns:p14="http://schemas.microsoft.com/office/powerpoint/2010/main" val="401016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14F0CB-5403-426D-8756-05E3EED324BB}" type="datetimeFigureOut">
              <a:rPr lang="en-US" smtClean="0"/>
              <a:t>10/30/22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57EA8C-7744-444E-8694-D81146CE9500}" type="slidenum">
              <a:rPr lang="en-US" smtClean="0"/>
              <a:t>‹#›</a:t>
            </a:fld>
            <a:endParaRPr lang="en-US"/>
          </a:p>
        </p:txBody>
      </p:sp>
    </p:spTree>
    <p:extLst>
      <p:ext uri="{BB962C8B-B14F-4D97-AF65-F5344CB8AC3E}">
        <p14:creationId xmlns:p14="http://schemas.microsoft.com/office/powerpoint/2010/main" val="1341167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14F0CB-5403-426D-8756-05E3EED324BB}" type="datetimeFigureOut">
              <a:rPr lang="en-US" smtClean="0"/>
              <a:t>10/30/22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57EA8C-7744-444E-8694-D81146CE9500}" type="slidenum">
              <a:rPr lang="en-US" smtClean="0"/>
              <a:t>‹#›</a:t>
            </a:fld>
            <a:endParaRPr lang="en-US"/>
          </a:p>
        </p:txBody>
      </p:sp>
    </p:spTree>
    <p:extLst>
      <p:ext uri="{BB962C8B-B14F-4D97-AF65-F5344CB8AC3E}">
        <p14:creationId xmlns:p14="http://schemas.microsoft.com/office/powerpoint/2010/main" val="2161879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0889" y="640080"/>
            <a:ext cx="2064425" cy="2240280"/>
          </a:xfrm>
        </p:spPr>
        <p:txBody>
          <a:bodyPr anchor="b"/>
          <a:lstStyle>
            <a:lvl1pPr>
              <a:defRPr sz="2240"/>
            </a:lvl1pPr>
          </a:lstStyle>
          <a:p>
            <a:r>
              <a:rPr lang="en-US"/>
              <a:t>Click to edit Master title style</a:t>
            </a:r>
            <a:endParaRPr lang="en-US" dirty="0"/>
          </a:p>
        </p:txBody>
      </p:sp>
      <p:sp>
        <p:nvSpPr>
          <p:cNvPr id="3" name="Content Placeholder 2"/>
          <p:cNvSpPr>
            <a:spLocks noGrp="1"/>
          </p:cNvSpPr>
          <p:nvPr>
            <p:ph idx="1"/>
          </p:nvPr>
        </p:nvSpPr>
        <p:spPr>
          <a:xfrm>
            <a:off x="2721174" y="1382397"/>
            <a:ext cx="3240405" cy="6823075"/>
          </a:xfrm>
        </p:spPr>
        <p:txBody>
          <a:bodyPr/>
          <a:lstStyle>
            <a:lvl1pPr>
              <a:defRPr sz="2240"/>
            </a:lvl1pPr>
            <a:lvl2pPr>
              <a:defRPr sz="1960"/>
            </a:lvl2pPr>
            <a:lvl3pPr>
              <a:defRPr sz="168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40889" y="2880360"/>
            <a:ext cx="2064425" cy="5336223"/>
          </a:xfrm>
        </p:spPr>
        <p:txBody>
          <a:bodyPr/>
          <a:lstStyle>
            <a:lvl1pPr marL="0" indent="0">
              <a:buNone/>
              <a:defRPr sz="1120"/>
            </a:lvl1pPr>
            <a:lvl2pPr marL="320040" indent="0">
              <a:buNone/>
              <a:defRPr sz="980"/>
            </a:lvl2pPr>
            <a:lvl3pPr marL="640080" indent="0">
              <a:buNone/>
              <a:defRPr sz="840"/>
            </a:lvl3pPr>
            <a:lvl4pPr marL="960120" indent="0">
              <a:buNone/>
              <a:defRPr sz="700"/>
            </a:lvl4pPr>
            <a:lvl5pPr marL="1280160" indent="0">
              <a:buNone/>
              <a:defRPr sz="700"/>
            </a:lvl5pPr>
            <a:lvl6pPr marL="1600200" indent="0">
              <a:buNone/>
              <a:defRPr sz="700"/>
            </a:lvl6pPr>
            <a:lvl7pPr marL="1920240" indent="0">
              <a:buNone/>
              <a:defRPr sz="700"/>
            </a:lvl7pPr>
            <a:lvl8pPr marL="2240280" indent="0">
              <a:buNone/>
              <a:defRPr sz="700"/>
            </a:lvl8pPr>
            <a:lvl9pPr marL="2560320" indent="0">
              <a:buNone/>
              <a:defRPr sz="700"/>
            </a:lvl9pPr>
          </a:lstStyle>
          <a:p>
            <a:pPr lvl="0"/>
            <a:r>
              <a:rPr lang="en-US"/>
              <a:t>Click to edit Master text styles</a:t>
            </a:r>
          </a:p>
        </p:txBody>
      </p:sp>
      <p:sp>
        <p:nvSpPr>
          <p:cNvPr id="5" name="Date Placeholder 4"/>
          <p:cNvSpPr>
            <a:spLocks noGrp="1"/>
          </p:cNvSpPr>
          <p:nvPr>
            <p:ph type="dt" sz="half" idx="10"/>
          </p:nvPr>
        </p:nvSpPr>
        <p:spPr/>
        <p:txBody>
          <a:bodyPr/>
          <a:lstStyle/>
          <a:p>
            <a:fld id="{4714F0CB-5403-426D-8756-05E3EED324BB}" type="datetimeFigureOut">
              <a:rPr lang="en-US" smtClean="0"/>
              <a:t>10/30/22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57EA8C-7744-444E-8694-D81146CE9500}" type="slidenum">
              <a:rPr lang="en-US" smtClean="0"/>
              <a:t>‹#›</a:t>
            </a:fld>
            <a:endParaRPr lang="en-US"/>
          </a:p>
        </p:txBody>
      </p:sp>
    </p:spTree>
    <p:extLst>
      <p:ext uri="{BB962C8B-B14F-4D97-AF65-F5344CB8AC3E}">
        <p14:creationId xmlns:p14="http://schemas.microsoft.com/office/powerpoint/2010/main" val="4147351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0889" y="640080"/>
            <a:ext cx="2064425" cy="2240280"/>
          </a:xfrm>
        </p:spPr>
        <p:txBody>
          <a:bodyPr anchor="b"/>
          <a:lstStyle>
            <a:lvl1pPr>
              <a:defRPr sz="2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2721174" y="1382397"/>
            <a:ext cx="3240405" cy="6823075"/>
          </a:xfrm>
        </p:spPr>
        <p:txBody>
          <a:bodyPr anchor="t"/>
          <a:lstStyle>
            <a:lvl1pPr marL="0" indent="0">
              <a:buNone/>
              <a:defRPr sz="2240"/>
            </a:lvl1pPr>
            <a:lvl2pPr marL="320040" indent="0">
              <a:buNone/>
              <a:defRPr sz="1960"/>
            </a:lvl2pPr>
            <a:lvl3pPr marL="640080" indent="0">
              <a:buNone/>
              <a:defRPr sz="1680"/>
            </a:lvl3pPr>
            <a:lvl4pPr marL="960120" indent="0">
              <a:buNone/>
              <a:defRPr sz="1400"/>
            </a:lvl4pPr>
            <a:lvl5pPr marL="1280160" indent="0">
              <a:buNone/>
              <a:defRPr sz="1400"/>
            </a:lvl5pPr>
            <a:lvl6pPr marL="1600200" indent="0">
              <a:buNone/>
              <a:defRPr sz="1400"/>
            </a:lvl6pPr>
            <a:lvl7pPr marL="1920240" indent="0">
              <a:buNone/>
              <a:defRPr sz="1400"/>
            </a:lvl7pPr>
            <a:lvl8pPr marL="2240280" indent="0">
              <a:buNone/>
              <a:defRPr sz="1400"/>
            </a:lvl8pPr>
            <a:lvl9pPr marL="2560320" indent="0">
              <a:buNone/>
              <a:defRPr sz="1400"/>
            </a:lvl9pPr>
          </a:lstStyle>
          <a:p>
            <a:r>
              <a:rPr lang="en-US"/>
              <a:t>Click icon to add picture</a:t>
            </a:r>
            <a:endParaRPr lang="en-US" dirty="0"/>
          </a:p>
        </p:txBody>
      </p:sp>
      <p:sp>
        <p:nvSpPr>
          <p:cNvPr id="4" name="Text Placeholder 3"/>
          <p:cNvSpPr>
            <a:spLocks noGrp="1"/>
          </p:cNvSpPr>
          <p:nvPr>
            <p:ph type="body" sz="half" idx="2"/>
          </p:nvPr>
        </p:nvSpPr>
        <p:spPr>
          <a:xfrm>
            <a:off x="440889" y="2880360"/>
            <a:ext cx="2064425" cy="5336223"/>
          </a:xfrm>
        </p:spPr>
        <p:txBody>
          <a:bodyPr/>
          <a:lstStyle>
            <a:lvl1pPr marL="0" indent="0">
              <a:buNone/>
              <a:defRPr sz="1120"/>
            </a:lvl1pPr>
            <a:lvl2pPr marL="320040" indent="0">
              <a:buNone/>
              <a:defRPr sz="980"/>
            </a:lvl2pPr>
            <a:lvl3pPr marL="640080" indent="0">
              <a:buNone/>
              <a:defRPr sz="840"/>
            </a:lvl3pPr>
            <a:lvl4pPr marL="960120" indent="0">
              <a:buNone/>
              <a:defRPr sz="700"/>
            </a:lvl4pPr>
            <a:lvl5pPr marL="1280160" indent="0">
              <a:buNone/>
              <a:defRPr sz="700"/>
            </a:lvl5pPr>
            <a:lvl6pPr marL="1600200" indent="0">
              <a:buNone/>
              <a:defRPr sz="700"/>
            </a:lvl6pPr>
            <a:lvl7pPr marL="1920240" indent="0">
              <a:buNone/>
              <a:defRPr sz="700"/>
            </a:lvl7pPr>
            <a:lvl8pPr marL="2240280" indent="0">
              <a:buNone/>
              <a:defRPr sz="700"/>
            </a:lvl8pPr>
            <a:lvl9pPr marL="2560320" indent="0">
              <a:buNone/>
              <a:defRPr sz="700"/>
            </a:lvl9pPr>
          </a:lstStyle>
          <a:p>
            <a:pPr lvl="0"/>
            <a:r>
              <a:rPr lang="en-US"/>
              <a:t>Click to edit Master text styles</a:t>
            </a:r>
          </a:p>
        </p:txBody>
      </p:sp>
      <p:sp>
        <p:nvSpPr>
          <p:cNvPr id="5" name="Date Placeholder 4"/>
          <p:cNvSpPr>
            <a:spLocks noGrp="1"/>
          </p:cNvSpPr>
          <p:nvPr>
            <p:ph type="dt" sz="half" idx="10"/>
          </p:nvPr>
        </p:nvSpPr>
        <p:spPr/>
        <p:txBody>
          <a:bodyPr/>
          <a:lstStyle/>
          <a:p>
            <a:fld id="{4714F0CB-5403-426D-8756-05E3EED324BB}" type="datetimeFigureOut">
              <a:rPr lang="en-US" smtClean="0"/>
              <a:t>10/30/22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57EA8C-7744-444E-8694-D81146CE9500}" type="slidenum">
              <a:rPr lang="en-US" smtClean="0"/>
              <a:t>‹#›</a:t>
            </a:fld>
            <a:endParaRPr lang="en-US"/>
          </a:p>
        </p:txBody>
      </p:sp>
    </p:spTree>
    <p:extLst>
      <p:ext uri="{BB962C8B-B14F-4D97-AF65-F5344CB8AC3E}">
        <p14:creationId xmlns:p14="http://schemas.microsoft.com/office/powerpoint/2010/main" val="2107883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0055" y="511177"/>
            <a:ext cx="5520690" cy="185578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40055" y="2555875"/>
            <a:ext cx="5520690" cy="60918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40055" y="8898892"/>
            <a:ext cx="1440180" cy="511175"/>
          </a:xfrm>
          <a:prstGeom prst="rect">
            <a:avLst/>
          </a:prstGeom>
        </p:spPr>
        <p:txBody>
          <a:bodyPr vert="horz" lIns="91440" tIns="45720" rIns="91440" bIns="45720" rtlCol="0" anchor="ctr"/>
          <a:lstStyle>
            <a:lvl1pPr algn="l">
              <a:defRPr sz="840">
                <a:solidFill>
                  <a:schemeClr val="tx1">
                    <a:tint val="75000"/>
                  </a:schemeClr>
                </a:solidFill>
              </a:defRPr>
            </a:lvl1pPr>
          </a:lstStyle>
          <a:p>
            <a:fld id="{4714F0CB-5403-426D-8756-05E3EED324BB}" type="datetimeFigureOut">
              <a:rPr lang="en-US" smtClean="0"/>
              <a:t>10/30/22</a:t>
            </a:fld>
            <a:endParaRPr lang="en-US"/>
          </a:p>
        </p:txBody>
      </p:sp>
      <p:sp>
        <p:nvSpPr>
          <p:cNvPr id="5" name="Footer Placeholder 4"/>
          <p:cNvSpPr>
            <a:spLocks noGrp="1"/>
          </p:cNvSpPr>
          <p:nvPr>
            <p:ph type="ftr" sz="quarter" idx="3"/>
          </p:nvPr>
        </p:nvSpPr>
        <p:spPr>
          <a:xfrm>
            <a:off x="2120265" y="8898892"/>
            <a:ext cx="2160270" cy="511175"/>
          </a:xfrm>
          <a:prstGeom prst="rect">
            <a:avLst/>
          </a:prstGeom>
        </p:spPr>
        <p:txBody>
          <a:bodyPr vert="horz" lIns="91440" tIns="45720" rIns="91440" bIns="45720" rtlCol="0" anchor="ctr"/>
          <a:lstStyle>
            <a:lvl1pPr algn="ctr">
              <a:defRPr sz="8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520565" y="8898892"/>
            <a:ext cx="1440180" cy="511175"/>
          </a:xfrm>
          <a:prstGeom prst="rect">
            <a:avLst/>
          </a:prstGeom>
        </p:spPr>
        <p:txBody>
          <a:bodyPr vert="horz" lIns="91440" tIns="45720" rIns="91440" bIns="45720" rtlCol="0" anchor="ctr"/>
          <a:lstStyle>
            <a:lvl1pPr algn="r">
              <a:defRPr sz="840">
                <a:solidFill>
                  <a:schemeClr val="tx1">
                    <a:tint val="75000"/>
                  </a:schemeClr>
                </a:solidFill>
              </a:defRPr>
            </a:lvl1pPr>
          </a:lstStyle>
          <a:p>
            <a:fld id="{0A57EA8C-7744-444E-8694-D81146CE9500}" type="slidenum">
              <a:rPr lang="en-US" smtClean="0"/>
              <a:t>‹#›</a:t>
            </a:fld>
            <a:endParaRPr lang="en-US"/>
          </a:p>
        </p:txBody>
      </p:sp>
    </p:spTree>
    <p:extLst>
      <p:ext uri="{BB962C8B-B14F-4D97-AF65-F5344CB8AC3E}">
        <p14:creationId xmlns:p14="http://schemas.microsoft.com/office/powerpoint/2010/main" val="40046313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640080" rtl="0" eaLnBrk="1" latinLnBrk="0" hangingPunct="1">
        <a:lnSpc>
          <a:spcPct val="90000"/>
        </a:lnSpc>
        <a:spcBef>
          <a:spcPct val="0"/>
        </a:spcBef>
        <a:buNone/>
        <a:defRPr sz="3080" kern="1200">
          <a:solidFill>
            <a:schemeClr val="tx1"/>
          </a:solidFill>
          <a:latin typeface="+mj-lt"/>
          <a:ea typeface="+mj-ea"/>
          <a:cs typeface="+mj-cs"/>
        </a:defRPr>
      </a:lvl1pPr>
    </p:titleStyle>
    <p:bodyStyle>
      <a:lvl1pPr marL="160020" indent="-160020" algn="l" defTabSz="640080" rtl="0" eaLnBrk="1" latinLnBrk="0" hangingPunct="1">
        <a:lnSpc>
          <a:spcPct val="90000"/>
        </a:lnSpc>
        <a:spcBef>
          <a:spcPts val="700"/>
        </a:spcBef>
        <a:buFont typeface="Arial" panose="020B0604020202020204" pitchFamily="34" charset="0"/>
        <a:buChar char="•"/>
        <a:defRPr sz="1960" kern="1200">
          <a:solidFill>
            <a:schemeClr val="tx1"/>
          </a:solidFill>
          <a:latin typeface="+mn-lt"/>
          <a:ea typeface="+mn-ea"/>
          <a:cs typeface="+mn-cs"/>
        </a:defRPr>
      </a:lvl1pPr>
      <a:lvl2pPr marL="480060" indent="-160020" algn="l" defTabSz="640080" rtl="0" eaLnBrk="1" latinLnBrk="0" hangingPunct="1">
        <a:lnSpc>
          <a:spcPct val="90000"/>
        </a:lnSpc>
        <a:spcBef>
          <a:spcPts val="350"/>
        </a:spcBef>
        <a:buFont typeface="Arial" panose="020B0604020202020204" pitchFamily="34" charset="0"/>
        <a:buChar char="•"/>
        <a:defRPr sz="1680" kern="1200">
          <a:solidFill>
            <a:schemeClr val="tx1"/>
          </a:solidFill>
          <a:latin typeface="+mn-lt"/>
          <a:ea typeface="+mn-ea"/>
          <a:cs typeface="+mn-cs"/>
        </a:defRPr>
      </a:lvl2pPr>
      <a:lvl3pPr marL="800100" indent="-160020" algn="l" defTabSz="640080" rtl="0" eaLnBrk="1" latinLnBrk="0" hangingPunct="1">
        <a:lnSpc>
          <a:spcPct val="90000"/>
        </a:lnSpc>
        <a:spcBef>
          <a:spcPts val="350"/>
        </a:spcBef>
        <a:buFont typeface="Arial" panose="020B0604020202020204" pitchFamily="34" charset="0"/>
        <a:buChar char="•"/>
        <a:defRPr sz="1400" kern="1200">
          <a:solidFill>
            <a:schemeClr val="tx1"/>
          </a:solidFill>
          <a:latin typeface="+mn-lt"/>
          <a:ea typeface="+mn-ea"/>
          <a:cs typeface="+mn-cs"/>
        </a:defRPr>
      </a:lvl3pPr>
      <a:lvl4pPr marL="1120140" indent="-160020" algn="l" defTabSz="640080" rtl="0" eaLnBrk="1" latinLnBrk="0" hangingPunct="1">
        <a:lnSpc>
          <a:spcPct val="90000"/>
        </a:lnSpc>
        <a:spcBef>
          <a:spcPts val="350"/>
        </a:spcBef>
        <a:buFont typeface="Arial" panose="020B0604020202020204" pitchFamily="34" charset="0"/>
        <a:buChar char="•"/>
        <a:defRPr sz="1260" kern="1200">
          <a:solidFill>
            <a:schemeClr val="tx1"/>
          </a:solidFill>
          <a:latin typeface="+mn-lt"/>
          <a:ea typeface="+mn-ea"/>
          <a:cs typeface="+mn-cs"/>
        </a:defRPr>
      </a:lvl4pPr>
      <a:lvl5pPr marL="1440180" indent="-160020" algn="l" defTabSz="640080" rtl="0" eaLnBrk="1" latinLnBrk="0" hangingPunct="1">
        <a:lnSpc>
          <a:spcPct val="90000"/>
        </a:lnSpc>
        <a:spcBef>
          <a:spcPts val="350"/>
        </a:spcBef>
        <a:buFont typeface="Arial" panose="020B0604020202020204" pitchFamily="34" charset="0"/>
        <a:buChar char="•"/>
        <a:defRPr sz="1260" kern="1200">
          <a:solidFill>
            <a:schemeClr val="tx1"/>
          </a:solidFill>
          <a:latin typeface="+mn-lt"/>
          <a:ea typeface="+mn-ea"/>
          <a:cs typeface="+mn-cs"/>
        </a:defRPr>
      </a:lvl5pPr>
      <a:lvl6pPr marL="1760220" indent="-160020" algn="l" defTabSz="640080" rtl="0" eaLnBrk="1" latinLnBrk="0" hangingPunct="1">
        <a:lnSpc>
          <a:spcPct val="90000"/>
        </a:lnSpc>
        <a:spcBef>
          <a:spcPts val="350"/>
        </a:spcBef>
        <a:buFont typeface="Arial" panose="020B0604020202020204" pitchFamily="34" charset="0"/>
        <a:buChar char="•"/>
        <a:defRPr sz="1260" kern="1200">
          <a:solidFill>
            <a:schemeClr val="tx1"/>
          </a:solidFill>
          <a:latin typeface="+mn-lt"/>
          <a:ea typeface="+mn-ea"/>
          <a:cs typeface="+mn-cs"/>
        </a:defRPr>
      </a:lvl6pPr>
      <a:lvl7pPr marL="2080260" indent="-160020" algn="l" defTabSz="640080" rtl="0" eaLnBrk="1" latinLnBrk="0" hangingPunct="1">
        <a:lnSpc>
          <a:spcPct val="90000"/>
        </a:lnSpc>
        <a:spcBef>
          <a:spcPts val="350"/>
        </a:spcBef>
        <a:buFont typeface="Arial" panose="020B0604020202020204" pitchFamily="34" charset="0"/>
        <a:buChar char="•"/>
        <a:defRPr sz="1260" kern="1200">
          <a:solidFill>
            <a:schemeClr val="tx1"/>
          </a:solidFill>
          <a:latin typeface="+mn-lt"/>
          <a:ea typeface="+mn-ea"/>
          <a:cs typeface="+mn-cs"/>
        </a:defRPr>
      </a:lvl7pPr>
      <a:lvl8pPr marL="2400300" indent="-160020" algn="l" defTabSz="640080" rtl="0" eaLnBrk="1" latinLnBrk="0" hangingPunct="1">
        <a:lnSpc>
          <a:spcPct val="90000"/>
        </a:lnSpc>
        <a:spcBef>
          <a:spcPts val="350"/>
        </a:spcBef>
        <a:buFont typeface="Arial" panose="020B0604020202020204" pitchFamily="34" charset="0"/>
        <a:buChar char="•"/>
        <a:defRPr sz="1260" kern="1200">
          <a:solidFill>
            <a:schemeClr val="tx1"/>
          </a:solidFill>
          <a:latin typeface="+mn-lt"/>
          <a:ea typeface="+mn-ea"/>
          <a:cs typeface="+mn-cs"/>
        </a:defRPr>
      </a:lvl8pPr>
      <a:lvl9pPr marL="2720340" indent="-160020" algn="l" defTabSz="640080" rtl="0" eaLnBrk="1" latinLnBrk="0" hangingPunct="1">
        <a:lnSpc>
          <a:spcPct val="90000"/>
        </a:lnSpc>
        <a:spcBef>
          <a:spcPts val="350"/>
        </a:spcBef>
        <a:buFont typeface="Arial" panose="020B0604020202020204" pitchFamily="34" charset="0"/>
        <a:buChar char="•"/>
        <a:defRPr sz="1260" kern="1200">
          <a:solidFill>
            <a:schemeClr val="tx1"/>
          </a:solidFill>
          <a:latin typeface="+mn-lt"/>
          <a:ea typeface="+mn-ea"/>
          <a:cs typeface="+mn-cs"/>
        </a:defRPr>
      </a:lvl9pPr>
    </p:bodyStyle>
    <p:otherStyle>
      <a:defPPr>
        <a:defRPr lang="en-US"/>
      </a:defPPr>
      <a:lvl1pPr marL="0" algn="l" defTabSz="640080" rtl="0" eaLnBrk="1" latinLnBrk="0" hangingPunct="1">
        <a:defRPr sz="1260" kern="1200">
          <a:solidFill>
            <a:schemeClr val="tx1"/>
          </a:solidFill>
          <a:latin typeface="+mn-lt"/>
          <a:ea typeface="+mn-ea"/>
          <a:cs typeface="+mn-cs"/>
        </a:defRPr>
      </a:lvl1pPr>
      <a:lvl2pPr marL="320040" algn="l" defTabSz="640080" rtl="0" eaLnBrk="1" latinLnBrk="0" hangingPunct="1">
        <a:defRPr sz="1260" kern="1200">
          <a:solidFill>
            <a:schemeClr val="tx1"/>
          </a:solidFill>
          <a:latin typeface="+mn-lt"/>
          <a:ea typeface="+mn-ea"/>
          <a:cs typeface="+mn-cs"/>
        </a:defRPr>
      </a:lvl2pPr>
      <a:lvl3pPr marL="640080" algn="l" defTabSz="640080" rtl="0" eaLnBrk="1" latinLnBrk="0" hangingPunct="1">
        <a:defRPr sz="1260" kern="1200">
          <a:solidFill>
            <a:schemeClr val="tx1"/>
          </a:solidFill>
          <a:latin typeface="+mn-lt"/>
          <a:ea typeface="+mn-ea"/>
          <a:cs typeface="+mn-cs"/>
        </a:defRPr>
      </a:lvl3pPr>
      <a:lvl4pPr marL="960120" algn="l" defTabSz="640080" rtl="0" eaLnBrk="1" latinLnBrk="0" hangingPunct="1">
        <a:defRPr sz="1260" kern="1200">
          <a:solidFill>
            <a:schemeClr val="tx1"/>
          </a:solidFill>
          <a:latin typeface="+mn-lt"/>
          <a:ea typeface="+mn-ea"/>
          <a:cs typeface="+mn-cs"/>
        </a:defRPr>
      </a:lvl4pPr>
      <a:lvl5pPr marL="1280160" algn="l" defTabSz="640080" rtl="0" eaLnBrk="1" latinLnBrk="0" hangingPunct="1">
        <a:defRPr sz="1260" kern="1200">
          <a:solidFill>
            <a:schemeClr val="tx1"/>
          </a:solidFill>
          <a:latin typeface="+mn-lt"/>
          <a:ea typeface="+mn-ea"/>
          <a:cs typeface="+mn-cs"/>
        </a:defRPr>
      </a:lvl5pPr>
      <a:lvl6pPr marL="1600200" algn="l" defTabSz="640080" rtl="0" eaLnBrk="1" latinLnBrk="0" hangingPunct="1">
        <a:defRPr sz="1260" kern="1200">
          <a:solidFill>
            <a:schemeClr val="tx1"/>
          </a:solidFill>
          <a:latin typeface="+mn-lt"/>
          <a:ea typeface="+mn-ea"/>
          <a:cs typeface="+mn-cs"/>
        </a:defRPr>
      </a:lvl6pPr>
      <a:lvl7pPr marL="1920240" algn="l" defTabSz="640080" rtl="0" eaLnBrk="1" latinLnBrk="0" hangingPunct="1">
        <a:defRPr sz="1260" kern="1200">
          <a:solidFill>
            <a:schemeClr val="tx1"/>
          </a:solidFill>
          <a:latin typeface="+mn-lt"/>
          <a:ea typeface="+mn-ea"/>
          <a:cs typeface="+mn-cs"/>
        </a:defRPr>
      </a:lvl7pPr>
      <a:lvl8pPr marL="2240280" algn="l" defTabSz="640080" rtl="0" eaLnBrk="1" latinLnBrk="0" hangingPunct="1">
        <a:defRPr sz="1260" kern="1200">
          <a:solidFill>
            <a:schemeClr val="tx1"/>
          </a:solidFill>
          <a:latin typeface="+mn-lt"/>
          <a:ea typeface="+mn-ea"/>
          <a:cs typeface="+mn-cs"/>
        </a:defRPr>
      </a:lvl8pPr>
      <a:lvl9pPr marL="2560320" algn="l" defTabSz="640080" rtl="0" eaLnBrk="1" latinLnBrk="0" hangingPunct="1">
        <a:defRPr sz="12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 Id="rId9" Type="http://schemas.openxmlformats.org/officeDocument/2006/relationships/image" Target="../media/image44.jpeg"/></Relationships>
</file>

<file path=ppt/slides/_rels/slide1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1.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5.jpg"/><Relationship Id="rId4" Type="http://schemas.openxmlformats.org/officeDocument/2006/relationships/image" Target="../media/image54.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image" Target="../media/image56.jp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1.jpg"/><Relationship Id="rId5" Type="http://schemas.openxmlformats.org/officeDocument/2006/relationships/image" Target="../media/image60.jpg"/><Relationship Id="rId4" Type="http://schemas.openxmlformats.org/officeDocument/2006/relationships/image" Target="../media/image59.jp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2.jp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71.jpg"/><Relationship Id="rId3" Type="http://schemas.openxmlformats.org/officeDocument/2006/relationships/image" Target="../media/image1.png"/><Relationship Id="rId7" Type="http://schemas.openxmlformats.org/officeDocument/2006/relationships/image" Target="../media/image70.jp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9.jpg"/><Relationship Id="rId5" Type="http://schemas.openxmlformats.org/officeDocument/2006/relationships/image" Target="../media/image68.jpg"/><Relationship Id="rId4" Type="http://schemas.openxmlformats.org/officeDocument/2006/relationships/image" Target="../media/image67.jp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5.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74.jpg"/><Relationship Id="rId5" Type="http://schemas.openxmlformats.org/officeDocument/2006/relationships/image" Target="../media/image73.jpg"/><Relationship Id="rId4" Type="http://schemas.openxmlformats.org/officeDocument/2006/relationships/image" Target="../media/image72.jpg"/></Relationships>
</file>

<file path=ppt/slides/_rels/slide22.xml.rels><?xml version="1.0" encoding="UTF-8" standalone="yes"?>
<Relationships xmlns="http://schemas.openxmlformats.org/package/2006/relationships"><Relationship Id="rId8" Type="http://schemas.openxmlformats.org/officeDocument/2006/relationships/image" Target="../media/image80.jpg"/><Relationship Id="rId3" Type="http://schemas.openxmlformats.org/officeDocument/2006/relationships/image" Target="../media/image1.png"/><Relationship Id="rId7" Type="http://schemas.openxmlformats.org/officeDocument/2006/relationships/image" Target="../media/image79.jp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78.jpg"/><Relationship Id="rId5" Type="http://schemas.openxmlformats.org/officeDocument/2006/relationships/image" Target="../media/image77.jpg"/><Relationship Id="rId4" Type="http://schemas.openxmlformats.org/officeDocument/2006/relationships/image" Target="../media/image76.jp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4.jp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83.jpg"/><Relationship Id="rId5" Type="http://schemas.openxmlformats.org/officeDocument/2006/relationships/image" Target="../media/image82.jpg"/><Relationship Id="rId4" Type="http://schemas.openxmlformats.org/officeDocument/2006/relationships/image" Target="../media/image81.jpg"/></Relationships>
</file>

<file path=ppt/slides/_rels/slide2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Google Shape;12;p2">
            <a:extLst>
              <a:ext uri="{FF2B5EF4-FFF2-40B4-BE49-F238E27FC236}">
                <a16:creationId xmlns:a16="http://schemas.microsoft.com/office/drawing/2014/main" id="{B2C92B76-A061-CFE6-6D1F-D09C2C85D487}"/>
              </a:ext>
            </a:extLst>
          </p:cNvPr>
          <p:cNvSpPr/>
          <p:nvPr/>
        </p:nvSpPr>
        <p:spPr>
          <a:xfrm rot="5400000">
            <a:off x="176011" y="861813"/>
            <a:ext cx="6004951" cy="6444626"/>
          </a:xfrm>
          <a:custGeom>
            <a:avLst/>
            <a:gdLst/>
            <a:ahLst/>
            <a:cxnLst/>
            <a:rect l="l" t="t" r="r" b="b"/>
            <a:pathLst>
              <a:path w="3812984" h="4807839" extrusionOk="0">
                <a:moveTo>
                  <a:pt x="3812984" y="4807839"/>
                </a:moveTo>
                <a:lnTo>
                  <a:pt x="3812984" y="0"/>
                </a:lnTo>
                <a:lnTo>
                  <a:pt x="0" y="0"/>
                </a:lnTo>
                <a:cubicBezTo>
                  <a:pt x="1961959" y="853313"/>
                  <a:pt x="3421634" y="2644648"/>
                  <a:pt x="3812984" y="4807839"/>
                </a:cubicBezTo>
                <a:close/>
              </a:path>
            </a:pathLst>
          </a:custGeom>
          <a:gradFill>
            <a:gsLst>
              <a:gs pos="0">
                <a:schemeClr val="bg1">
                  <a:lumMod val="75000"/>
                </a:schemeClr>
              </a:gs>
              <a:gs pos="100000">
                <a:schemeClr val="bg1">
                  <a:lumMod val="75000"/>
                </a:schemeClr>
              </a:gs>
            </a:gsLst>
            <a:lin ang="5400012" scaled="0"/>
          </a:gradFill>
          <a:ln>
            <a:noFill/>
          </a:ln>
          <a:effectLst>
            <a:outerShdw blurRad="50800" dist="38100" dir="16200000" rotWithShape="0">
              <a:prstClr val="black">
                <a:alpha val="40000"/>
              </a:prstClr>
            </a:outerShdw>
          </a:effectLst>
        </p:spPr>
        <p:txBody>
          <a:bodyPr spcFirstLastPara="1" wrap="square" lIns="47998" tIns="23993" rIns="47998" bIns="23993" anchor="ctr" anchorCtr="0">
            <a:noAutofit/>
          </a:bodyPr>
          <a:lstStyle/>
          <a:p>
            <a:endParaRPr sz="945">
              <a:solidFill>
                <a:srgbClr val="000000"/>
              </a:solidFill>
              <a:latin typeface="Calibri"/>
              <a:ea typeface="Calibri"/>
              <a:cs typeface="Calibri"/>
              <a:sym typeface="Calibri"/>
            </a:endParaRPr>
          </a:p>
        </p:txBody>
      </p:sp>
      <p:sp>
        <p:nvSpPr>
          <p:cNvPr id="44" name="Google Shape;12;p2">
            <a:extLst>
              <a:ext uri="{FF2B5EF4-FFF2-40B4-BE49-F238E27FC236}">
                <a16:creationId xmlns:a16="http://schemas.microsoft.com/office/drawing/2014/main" id="{34289C82-033D-0521-4AD1-3FBCB788EB40}"/>
              </a:ext>
            </a:extLst>
          </p:cNvPr>
          <p:cNvSpPr/>
          <p:nvPr/>
        </p:nvSpPr>
        <p:spPr>
          <a:xfrm rot="5400000">
            <a:off x="1340809" y="2047763"/>
            <a:ext cx="3719942" cy="6357738"/>
          </a:xfrm>
          <a:custGeom>
            <a:avLst/>
            <a:gdLst/>
            <a:ahLst/>
            <a:cxnLst/>
            <a:rect l="l" t="t" r="r" b="b"/>
            <a:pathLst>
              <a:path w="3812984" h="4807839" extrusionOk="0">
                <a:moveTo>
                  <a:pt x="3812984" y="4807839"/>
                </a:moveTo>
                <a:lnTo>
                  <a:pt x="3812984" y="0"/>
                </a:lnTo>
                <a:lnTo>
                  <a:pt x="0" y="0"/>
                </a:lnTo>
                <a:cubicBezTo>
                  <a:pt x="1961959" y="853313"/>
                  <a:pt x="3421634" y="2644648"/>
                  <a:pt x="3812984" y="4807839"/>
                </a:cubicBezTo>
                <a:close/>
              </a:path>
            </a:pathLst>
          </a:custGeom>
          <a:gradFill>
            <a:gsLst>
              <a:gs pos="0">
                <a:schemeClr val="bg1">
                  <a:lumMod val="85000"/>
                </a:schemeClr>
              </a:gs>
              <a:gs pos="100000">
                <a:schemeClr val="bg1">
                  <a:lumMod val="75000"/>
                </a:schemeClr>
              </a:gs>
            </a:gsLst>
            <a:lin ang="5400012" scaled="0"/>
          </a:gradFill>
          <a:ln>
            <a:noFill/>
          </a:ln>
          <a:effectLst>
            <a:outerShdw blurRad="571500" dist="19050" dir="10800000" algn="bl" rotWithShape="0">
              <a:schemeClr val="dk1">
                <a:alpha val="30000"/>
              </a:schemeClr>
            </a:outerShdw>
          </a:effectLst>
        </p:spPr>
        <p:txBody>
          <a:bodyPr spcFirstLastPara="1" wrap="square" lIns="47998" tIns="23993" rIns="47998" bIns="23993" anchor="ctr" anchorCtr="0">
            <a:noAutofit/>
          </a:bodyPr>
          <a:lstStyle/>
          <a:p>
            <a:endParaRPr sz="945">
              <a:solidFill>
                <a:srgbClr val="000000"/>
              </a:solidFill>
              <a:latin typeface="Calibri"/>
              <a:ea typeface="Calibri"/>
              <a:cs typeface="Calibri"/>
              <a:sym typeface="Calibri"/>
            </a:endParaRPr>
          </a:p>
        </p:txBody>
      </p:sp>
      <p:sp>
        <p:nvSpPr>
          <p:cNvPr id="43" name="Google Shape;12;p2">
            <a:extLst>
              <a:ext uri="{FF2B5EF4-FFF2-40B4-BE49-F238E27FC236}">
                <a16:creationId xmlns:a16="http://schemas.microsoft.com/office/drawing/2014/main" id="{E5A66F13-29BD-C2B4-FA45-9A333C0358E0}"/>
              </a:ext>
            </a:extLst>
          </p:cNvPr>
          <p:cNvSpPr/>
          <p:nvPr/>
        </p:nvSpPr>
        <p:spPr>
          <a:xfrm rot="5400000">
            <a:off x="2175388" y="2883105"/>
            <a:ext cx="1984283" cy="6422715"/>
          </a:xfrm>
          <a:custGeom>
            <a:avLst/>
            <a:gdLst/>
            <a:ahLst/>
            <a:cxnLst/>
            <a:rect l="l" t="t" r="r" b="b"/>
            <a:pathLst>
              <a:path w="3812984" h="4807839" extrusionOk="0">
                <a:moveTo>
                  <a:pt x="3812984" y="4807839"/>
                </a:moveTo>
                <a:lnTo>
                  <a:pt x="3812984" y="0"/>
                </a:lnTo>
                <a:lnTo>
                  <a:pt x="0" y="0"/>
                </a:lnTo>
                <a:cubicBezTo>
                  <a:pt x="1961959" y="853313"/>
                  <a:pt x="3421634" y="2644648"/>
                  <a:pt x="3812984" y="4807839"/>
                </a:cubicBezTo>
                <a:close/>
              </a:path>
            </a:pathLst>
          </a:custGeom>
          <a:solidFill>
            <a:srgbClr val="F1BA25"/>
          </a:solidFill>
          <a:ln>
            <a:noFill/>
          </a:ln>
          <a:effectLst>
            <a:outerShdw blurRad="571500" dist="19050" dir="10800000" algn="bl" rotWithShape="0">
              <a:schemeClr val="dk1">
                <a:alpha val="30000"/>
              </a:schemeClr>
            </a:outerShdw>
          </a:effectLst>
        </p:spPr>
        <p:txBody>
          <a:bodyPr spcFirstLastPara="1" wrap="square" lIns="47998" tIns="23993" rIns="47998" bIns="23993" anchor="ctr" anchorCtr="0">
            <a:noAutofit/>
          </a:bodyPr>
          <a:lstStyle/>
          <a:p>
            <a:endParaRPr sz="945">
              <a:solidFill>
                <a:srgbClr val="000000"/>
              </a:solidFill>
              <a:latin typeface="Calibri"/>
              <a:ea typeface="Calibri"/>
              <a:cs typeface="Calibri"/>
              <a:sym typeface="Calibri"/>
            </a:endParaRPr>
          </a:p>
        </p:txBody>
      </p:sp>
      <p:sp>
        <p:nvSpPr>
          <p:cNvPr id="32" name="Google Shape;10;p2">
            <a:extLst>
              <a:ext uri="{FF2B5EF4-FFF2-40B4-BE49-F238E27FC236}">
                <a16:creationId xmlns:a16="http://schemas.microsoft.com/office/drawing/2014/main" id="{B563C06C-5E30-F2FE-5B69-F2CCE0AC1D98}"/>
              </a:ext>
            </a:extLst>
          </p:cNvPr>
          <p:cNvSpPr/>
          <p:nvPr/>
        </p:nvSpPr>
        <p:spPr>
          <a:xfrm rot="5400000">
            <a:off x="1329473" y="4529874"/>
            <a:ext cx="3719942" cy="6422712"/>
          </a:xfrm>
          <a:custGeom>
            <a:avLst/>
            <a:gdLst/>
            <a:ahLst/>
            <a:cxnLst/>
            <a:rect l="l" t="t" r="r" b="b"/>
            <a:pathLst>
              <a:path w="6228079" h="6858000" extrusionOk="0">
                <a:moveTo>
                  <a:pt x="0" y="0"/>
                </a:moveTo>
                <a:cubicBezTo>
                  <a:pt x="1192022" y="1180275"/>
                  <a:pt x="1930400" y="2817749"/>
                  <a:pt x="1930400" y="4627690"/>
                </a:cubicBezTo>
                <a:cubicBezTo>
                  <a:pt x="1931225" y="5388331"/>
                  <a:pt x="1798574" y="6143219"/>
                  <a:pt x="1538478" y="6858000"/>
                </a:cubicBezTo>
                <a:lnTo>
                  <a:pt x="6228080" y="6858000"/>
                </a:lnTo>
                <a:lnTo>
                  <a:pt x="6228080" y="0"/>
                </a:lnTo>
                <a:close/>
              </a:path>
            </a:pathLst>
          </a:custGeom>
          <a:solidFill>
            <a:srgbClr val="301D53"/>
          </a:solidFill>
          <a:ln>
            <a:noFill/>
          </a:ln>
        </p:spPr>
        <p:txBody>
          <a:bodyPr spcFirstLastPara="1" wrap="square" lIns="47998" tIns="23993" rIns="47998" bIns="23993" anchor="ctr" anchorCtr="0">
            <a:noAutofit/>
          </a:bodyPr>
          <a:lstStyle/>
          <a:p>
            <a:endParaRPr sz="945">
              <a:solidFill>
                <a:srgbClr val="000000"/>
              </a:solidFill>
              <a:latin typeface="Calibri"/>
              <a:ea typeface="Calibri"/>
              <a:cs typeface="Calibri"/>
              <a:sym typeface="Calibri"/>
            </a:endParaRPr>
          </a:p>
        </p:txBody>
      </p:sp>
      <p:sp>
        <p:nvSpPr>
          <p:cNvPr id="51" name="Freeform: Shape 50">
            <a:extLst>
              <a:ext uri="{FF2B5EF4-FFF2-40B4-BE49-F238E27FC236}">
                <a16:creationId xmlns:a16="http://schemas.microsoft.com/office/drawing/2014/main" id="{11E9B98E-C306-6E51-A5BD-EAA58CD2148E}"/>
              </a:ext>
            </a:extLst>
          </p:cNvPr>
          <p:cNvSpPr/>
          <p:nvPr/>
        </p:nvSpPr>
        <p:spPr>
          <a:xfrm flipV="1">
            <a:off x="-21914" y="0"/>
            <a:ext cx="2274612" cy="2592084"/>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301D53"/>
          </a:solidFill>
          <a:ln>
            <a:noFill/>
          </a:ln>
          <a:effectLst>
            <a:outerShdw blurRad="495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314" tIns="32657" rIns="65314" bIns="32657" numCol="1" spcCol="0" rtlCol="0" fromWordArt="0" anchor="ctr" anchorCtr="0" forceAA="0" compatLnSpc="1">
            <a:prstTxWarp prst="textNoShape">
              <a:avLst/>
            </a:prstTxWarp>
            <a:noAutofit/>
          </a:bodyPr>
          <a:lstStyle/>
          <a:p>
            <a:pPr algn="ctr"/>
            <a:endParaRPr lang="en-IN" sz="1286"/>
          </a:p>
        </p:txBody>
      </p:sp>
      <p:sp>
        <p:nvSpPr>
          <p:cNvPr id="54" name="Oval 53">
            <a:extLst>
              <a:ext uri="{FF2B5EF4-FFF2-40B4-BE49-F238E27FC236}">
                <a16:creationId xmlns:a16="http://schemas.microsoft.com/office/drawing/2014/main" id="{6740DDC2-79DA-B453-BA86-C585E096E870}"/>
              </a:ext>
            </a:extLst>
          </p:cNvPr>
          <p:cNvSpPr/>
          <p:nvPr/>
        </p:nvSpPr>
        <p:spPr>
          <a:xfrm>
            <a:off x="3341016" y="12835"/>
            <a:ext cx="2716582" cy="2616447"/>
          </a:xfrm>
          <a:prstGeom prst="ellipse">
            <a:avLst/>
          </a:prstGeom>
          <a:solidFill>
            <a:srgbClr val="301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8D23B1D-E18B-1BB8-B564-38AC0EAA6339}"/>
              </a:ext>
            </a:extLst>
          </p:cNvPr>
          <p:cNvSpPr/>
          <p:nvPr/>
        </p:nvSpPr>
        <p:spPr>
          <a:xfrm>
            <a:off x="3585477" y="1"/>
            <a:ext cx="2472122" cy="2433706"/>
          </a:xfrm>
          <a:prstGeom prst="ellipse">
            <a:avLst/>
          </a:prstGeom>
          <a:solidFill>
            <a:schemeClr val="bg1"/>
          </a:solidFill>
          <a:ln>
            <a:solidFill>
              <a:srgbClr val="301D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A5A5BB59-DEFF-4510-03A6-63D647331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1603" y="25454"/>
            <a:ext cx="2100856" cy="1865184"/>
          </a:xfrm>
          <a:prstGeom prst="rect">
            <a:avLst/>
          </a:prstGeom>
          <a:ln>
            <a:noFill/>
          </a:ln>
          <a:effectLst>
            <a:outerShdw blurRad="292100" dist="139700" dir="2700000" algn="tl" rotWithShape="0">
              <a:srgbClr val="333333">
                <a:alpha val="65000"/>
              </a:srgbClr>
            </a:outerShdw>
          </a:effectLst>
        </p:spPr>
      </p:pic>
      <p:sp>
        <p:nvSpPr>
          <p:cNvPr id="55" name="TextBox 54">
            <a:extLst>
              <a:ext uri="{FF2B5EF4-FFF2-40B4-BE49-F238E27FC236}">
                <a16:creationId xmlns:a16="http://schemas.microsoft.com/office/drawing/2014/main" id="{C03DCC11-8E7A-0027-5381-7FBA273D9283}"/>
              </a:ext>
            </a:extLst>
          </p:cNvPr>
          <p:cNvSpPr txBox="1"/>
          <p:nvPr/>
        </p:nvSpPr>
        <p:spPr>
          <a:xfrm>
            <a:off x="-21914" y="2772065"/>
            <a:ext cx="6169975" cy="830997"/>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2400" b="1" dirty="0">
                <a:solidFill>
                  <a:srgbClr val="D6A300"/>
                </a:solidFill>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GOLDEN FUTURE AUNG MYIN THU CO.,LTD</a:t>
            </a:r>
          </a:p>
        </p:txBody>
      </p:sp>
      <p:sp>
        <p:nvSpPr>
          <p:cNvPr id="56" name="TextBox 55">
            <a:extLst>
              <a:ext uri="{FF2B5EF4-FFF2-40B4-BE49-F238E27FC236}">
                <a16:creationId xmlns:a16="http://schemas.microsoft.com/office/drawing/2014/main" id="{624FEC79-0917-B89F-C2C7-7AAB6F9A15DF}"/>
              </a:ext>
            </a:extLst>
          </p:cNvPr>
          <p:cNvSpPr txBox="1"/>
          <p:nvPr/>
        </p:nvSpPr>
        <p:spPr>
          <a:xfrm>
            <a:off x="330692" y="3941420"/>
            <a:ext cx="4368615" cy="400110"/>
          </a:xfrm>
          <a:prstGeom prst="rect">
            <a:avLst/>
          </a:prstGeom>
          <a:noFill/>
          <a:effectLst>
            <a:outerShdw blurRad="76200" dist="38100" dir="5400000" algn="t" rotWithShape="0">
              <a:prstClr val="black">
                <a:alpha val="40000"/>
              </a:prstClr>
            </a:outerShdw>
          </a:effectLst>
        </p:spPr>
        <p:txBody>
          <a:bodyPr wrap="square" rtlCol="0">
            <a:spAutoFit/>
          </a:bodyPr>
          <a:lstStyle/>
          <a:p>
            <a:r>
              <a:rPr lang="en-US" sz="2000" b="1" dirty="0">
                <a:solidFill>
                  <a:srgbClr val="422873"/>
                </a:solidFill>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Overseas Employment Agency</a:t>
            </a:r>
          </a:p>
        </p:txBody>
      </p:sp>
      <p:sp>
        <p:nvSpPr>
          <p:cNvPr id="57" name="TextBox 56">
            <a:extLst>
              <a:ext uri="{FF2B5EF4-FFF2-40B4-BE49-F238E27FC236}">
                <a16:creationId xmlns:a16="http://schemas.microsoft.com/office/drawing/2014/main" id="{58D70871-2A2A-AAF4-AC2F-E1B864F14C42}"/>
              </a:ext>
            </a:extLst>
          </p:cNvPr>
          <p:cNvSpPr txBox="1"/>
          <p:nvPr/>
        </p:nvSpPr>
        <p:spPr>
          <a:xfrm>
            <a:off x="967586" y="7906641"/>
            <a:ext cx="4399886" cy="523220"/>
          </a:xfrm>
          <a:prstGeom prst="rect">
            <a:avLst/>
          </a:prstGeom>
          <a:noFill/>
        </p:spPr>
        <p:txBody>
          <a:bodyPr wrap="square" rtlCol="0">
            <a:spAutoFit/>
          </a:bodyPr>
          <a:lstStyle/>
          <a:p>
            <a:pPr algn="ctr"/>
            <a:r>
              <a:rPr lang="en-US" sz="2800" b="1" dirty="0">
                <a:solidFill>
                  <a:schemeClr val="bg1"/>
                </a:solidFill>
                <a:effectLst>
                  <a:outerShdw blurRad="38100" dist="38100" dir="2700000" algn="tl">
                    <a:srgbClr val="000000">
                      <a:alpha val="43137"/>
                    </a:srgbClr>
                  </a:outerShdw>
                </a:effectLst>
                <a:latin typeface="Georgia" panose="02040502050405020303" pitchFamily="18" charset="0"/>
              </a:rPr>
              <a:t>Company Profile</a:t>
            </a:r>
          </a:p>
        </p:txBody>
      </p:sp>
    </p:spTree>
    <p:extLst>
      <p:ext uri="{BB962C8B-B14F-4D97-AF65-F5344CB8AC3E}">
        <p14:creationId xmlns:p14="http://schemas.microsoft.com/office/powerpoint/2010/main" val="2841440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E7E9FF1-1186-2BF5-DE97-F0735572D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91" y="1263638"/>
            <a:ext cx="1215483" cy="1079132"/>
          </a:xfrm>
          <a:prstGeom prst="rect">
            <a:avLst/>
          </a:prstGeom>
          <a:ln>
            <a:noFill/>
          </a:ln>
          <a:effectLst>
            <a:outerShdw blurRad="292100" dist="139700" dir="2700000" algn="tl" rotWithShape="0">
              <a:srgbClr val="333333">
                <a:alpha val="65000"/>
              </a:srgbClr>
            </a:outerShdw>
          </a:effectLst>
        </p:spPr>
      </p:pic>
      <p:grpSp>
        <p:nvGrpSpPr>
          <p:cNvPr id="47" name="Group 46">
            <a:extLst>
              <a:ext uri="{FF2B5EF4-FFF2-40B4-BE49-F238E27FC236}">
                <a16:creationId xmlns:a16="http://schemas.microsoft.com/office/drawing/2014/main" id="{19078F23-0BB1-A098-EB87-864021D95540}"/>
              </a:ext>
            </a:extLst>
          </p:cNvPr>
          <p:cNvGrpSpPr/>
          <p:nvPr/>
        </p:nvGrpSpPr>
        <p:grpSpPr>
          <a:xfrm rot="21061891">
            <a:off x="5763713" y="8770632"/>
            <a:ext cx="462167" cy="458115"/>
            <a:chOff x="11088966" y="5764636"/>
            <a:chExt cx="1103037" cy="1093364"/>
          </a:xfrm>
          <a:gradFill>
            <a:gsLst>
              <a:gs pos="49600">
                <a:srgbClr val="57257D"/>
              </a:gs>
              <a:gs pos="100000">
                <a:srgbClr val="7030A0"/>
              </a:gs>
              <a:gs pos="0">
                <a:srgbClr val="301D53"/>
              </a:gs>
            </a:gsLst>
            <a:lin ang="0" scaled="1"/>
          </a:gradFill>
        </p:grpSpPr>
        <p:sp>
          <p:nvSpPr>
            <p:cNvPr id="48" name="Rectangle: Diagonal Corners Rounded 47">
              <a:extLst>
                <a:ext uri="{FF2B5EF4-FFF2-40B4-BE49-F238E27FC236}">
                  <a16:creationId xmlns:a16="http://schemas.microsoft.com/office/drawing/2014/main" id="{06CB620E-1A15-62AB-77A8-D7D99C1250FF}"/>
                </a:ext>
              </a:extLst>
            </p:cNvPr>
            <p:cNvSpPr/>
            <p:nvPr/>
          </p:nvSpPr>
          <p:spPr>
            <a:xfrm rot="5584999">
              <a:off x="11088966" y="5764636"/>
              <a:ext cx="469028" cy="46902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49" name="Rectangle: Diagonal Corners Rounded 48">
              <a:extLst>
                <a:ext uri="{FF2B5EF4-FFF2-40B4-BE49-F238E27FC236}">
                  <a16:creationId xmlns:a16="http://schemas.microsoft.com/office/drawing/2014/main" id="{01BB839B-D3E9-9ABA-F7DE-0678ABC2E222}"/>
                </a:ext>
              </a:extLst>
            </p:cNvPr>
            <p:cNvSpPr/>
            <p:nvPr/>
          </p:nvSpPr>
          <p:spPr>
            <a:xfrm rot="5584999">
              <a:off x="11213490" y="6322960"/>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50" name="Rectangle: Diagonal Corners Rounded 49">
              <a:extLst>
                <a:ext uri="{FF2B5EF4-FFF2-40B4-BE49-F238E27FC236}">
                  <a16:creationId xmlns:a16="http://schemas.microsoft.com/office/drawing/2014/main" id="{86E6F9C8-20B5-605B-8F8A-8B2EA33A0325}"/>
                </a:ext>
              </a:extLst>
            </p:cNvPr>
            <p:cNvSpPr/>
            <p:nvPr/>
          </p:nvSpPr>
          <p:spPr>
            <a:xfrm rot="5584999">
              <a:off x="11667141" y="5890245"/>
              <a:ext cx="410672" cy="41067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62" name="Rectangle: Diagonal Corners Rounded 61">
              <a:extLst>
                <a:ext uri="{FF2B5EF4-FFF2-40B4-BE49-F238E27FC236}">
                  <a16:creationId xmlns:a16="http://schemas.microsoft.com/office/drawing/2014/main" id="{5C989316-7C30-E493-8051-53BFAF57C6EC}"/>
                </a:ext>
              </a:extLst>
            </p:cNvPr>
            <p:cNvSpPr/>
            <p:nvPr/>
          </p:nvSpPr>
          <p:spPr>
            <a:xfrm rot="5584999">
              <a:off x="11760395" y="6426392"/>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grpSp>
      <p:sp>
        <p:nvSpPr>
          <p:cNvPr id="7" name="Freeform: Shape 6">
            <a:extLst>
              <a:ext uri="{FF2B5EF4-FFF2-40B4-BE49-F238E27FC236}">
                <a16:creationId xmlns:a16="http://schemas.microsoft.com/office/drawing/2014/main" id="{8A363E40-77F3-3790-1D4B-156B8053D5BD}"/>
              </a:ext>
            </a:extLst>
          </p:cNvPr>
          <p:cNvSpPr/>
          <p:nvPr/>
        </p:nvSpPr>
        <p:spPr>
          <a:xfrm>
            <a:off x="-1" y="8415720"/>
            <a:ext cx="6339913" cy="1057076"/>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F1BA2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a:p>
        </p:txBody>
      </p:sp>
      <p:sp>
        <p:nvSpPr>
          <p:cNvPr id="8" name="Freeform: Shape 7">
            <a:extLst>
              <a:ext uri="{FF2B5EF4-FFF2-40B4-BE49-F238E27FC236}">
                <a16:creationId xmlns:a16="http://schemas.microsoft.com/office/drawing/2014/main" id="{331DF009-C083-F95C-E7A9-94057E7C6AA7}"/>
              </a:ext>
            </a:extLst>
          </p:cNvPr>
          <p:cNvSpPr/>
          <p:nvPr/>
        </p:nvSpPr>
        <p:spPr>
          <a:xfrm>
            <a:off x="0" y="8689364"/>
            <a:ext cx="6339913" cy="911835"/>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gradFill>
            <a:gsLst>
              <a:gs pos="4000">
                <a:srgbClr val="301D53"/>
              </a:gs>
              <a:gs pos="89000">
                <a:srgbClr val="57257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a:p>
        </p:txBody>
      </p:sp>
      <p:grpSp>
        <p:nvGrpSpPr>
          <p:cNvPr id="26" name="Group 25">
            <a:extLst>
              <a:ext uri="{FF2B5EF4-FFF2-40B4-BE49-F238E27FC236}">
                <a16:creationId xmlns:a16="http://schemas.microsoft.com/office/drawing/2014/main" id="{33114282-63DC-1D3D-7111-D5FDC59F5C88}"/>
              </a:ext>
            </a:extLst>
          </p:cNvPr>
          <p:cNvGrpSpPr/>
          <p:nvPr/>
        </p:nvGrpSpPr>
        <p:grpSpPr>
          <a:xfrm>
            <a:off x="3546412" y="4131067"/>
            <a:ext cx="2624712" cy="2076131"/>
            <a:chOff x="514998" y="3797832"/>
            <a:chExt cx="2624712" cy="2076131"/>
          </a:xfrm>
        </p:grpSpPr>
        <p:grpSp>
          <p:nvGrpSpPr>
            <p:cNvPr id="22" name="Group 21">
              <a:extLst>
                <a:ext uri="{FF2B5EF4-FFF2-40B4-BE49-F238E27FC236}">
                  <a16:creationId xmlns:a16="http://schemas.microsoft.com/office/drawing/2014/main" id="{13C30A78-DCC5-5138-341B-317D3659C7DD}"/>
                </a:ext>
              </a:extLst>
            </p:cNvPr>
            <p:cNvGrpSpPr/>
            <p:nvPr/>
          </p:nvGrpSpPr>
          <p:grpSpPr>
            <a:xfrm>
              <a:off x="514998" y="3797832"/>
              <a:ext cx="2624712" cy="2076131"/>
              <a:chOff x="1019825" y="1580216"/>
              <a:chExt cx="2241526" cy="1479720"/>
            </a:xfrm>
          </p:grpSpPr>
          <p:sp>
            <p:nvSpPr>
              <p:cNvPr id="24" name="Rectangle 23">
                <a:extLst>
                  <a:ext uri="{FF2B5EF4-FFF2-40B4-BE49-F238E27FC236}">
                    <a16:creationId xmlns:a16="http://schemas.microsoft.com/office/drawing/2014/main" id="{51C88AFD-69E9-8481-B4D9-365D404190D1}"/>
                  </a:ext>
                </a:extLst>
              </p:cNvPr>
              <p:cNvSpPr/>
              <p:nvPr/>
            </p:nvSpPr>
            <p:spPr>
              <a:xfrm>
                <a:off x="1019825" y="1580216"/>
                <a:ext cx="2241526" cy="1479720"/>
              </a:xfrm>
              <a:prstGeom prst="rect">
                <a:avLst/>
              </a:prstGeom>
              <a:solidFill>
                <a:srgbClr val="21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F265B7A-55F5-B164-C66B-CDD25D3443CB}"/>
                  </a:ext>
                </a:extLst>
              </p:cNvPr>
              <p:cNvSpPr/>
              <p:nvPr/>
            </p:nvSpPr>
            <p:spPr>
              <a:xfrm>
                <a:off x="1085350" y="1635371"/>
                <a:ext cx="2110476" cy="1364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Picture 12">
              <a:extLst>
                <a:ext uri="{FF2B5EF4-FFF2-40B4-BE49-F238E27FC236}">
                  <a16:creationId xmlns:a16="http://schemas.microsoft.com/office/drawing/2014/main" id="{210EEB26-AA80-D489-1E2F-B2AE0C879D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795" y="3970135"/>
              <a:ext cx="2309115" cy="1715576"/>
            </a:xfrm>
            <a:prstGeom prst="rect">
              <a:avLst/>
            </a:prstGeom>
            <a:ln>
              <a:noFill/>
            </a:ln>
          </p:spPr>
        </p:pic>
      </p:grpSp>
      <p:grpSp>
        <p:nvGrpSpPr>
          <p:cNvPr id="33" name="Group 32">
            <a:extLst>
              <a:ext uri="{FF2B5EF4-FFF2-40B4-BE49-F238E27FC236}">
                <a16:creationId xmlns:a16="http://schemas.microsoft.com/office/drawing/2014/main" id="{3BA0CD21-5012-BCD2-C7B4-EA849193725E}"/>
              </a:ext>
            </a:extLst>
          </p:cNvPr>
          <p:cNvGrpSpPr/>
          <p:nvPr/>
        </p:nvGrpSpPr>
        <p:grpSpPr>
          <a:xfrm>
            <a:off x="155254" y="6407565"/>
            <a:ext cx="2406255" cy="1803724"/>
            <a:chOff x="1642375" y="5989541"/>
            <a:chExt cx="2406255" cy="1803724"/>
          </a:xfrm>
        </p:grpSpPr>
        <p:grpSp>
          <p:nvGrpSpPr>
            <p:cNvPr id="28" name="Group 27">
              <a:extLst>
                <a:ext uri="{FF2B5EF4-FFF2-40B4-BE49-F238E27FC236}">
                  <a16:creationId xmlns:a16="http://schemas.microsoft.com/office/drawing/2014/main" id="{0B17E84B-0EDC-BEB9-7541-FFDB4158629C}"/>
                </a:ext>
              </a:extLst>
            </p:cNvPr>
            <p:cNvGrpSpPr/>
            <p:nvPr/>
          </p:nvGrpSpPr>
          <p:grpSpPr>
            <a:xfrm>
              <a:off x="1642375" y="5989541"/>
              <a:ext cx="2406255" cy="1803724"/>
              <a:chOff x="1019825" y="1580216"/>
              <a:chExt cx="2241526" cy="1479720"/>
            </a:xfrm>
          </p:grpSpPr>
          <p:sp>
            <p:nvSpPr>
              <p:cNvPr id="30" name="Rectangle 29">
                <a:extLst>
                  <a:ext uri="{FF2B5EF4-FFF2-40B4-BE49-F238E27FC236}">
                    <a16:creationId xmlns:a16="http://schemas.microsoft.com/office/drawing/2014/main" id="{6F69B35A-DDA8-AE51-D01B-E46650B1178C}"/>
                  </a:ext>
                </a:extLst>
              </p:cNvPr>
              <p:cNvSpPr/>
              <p:nvPr/>
            </p:nvSpPr>
            <p:spPr>
              <a:xfrm>
                <a:off x="1019825" y="1580216"/>
                <a:ext cx="2241526" cy="1479720"/>
              </a:xfrm>
              <a:prstGeom prst="rect">
                <a:avLst/>
              </a:prstGeom>
              <a:solidFill>
                <a:srgbClr val="21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3A42BF9-3DC0-5BF4-0528-6CF856EEF1D8}"/>
                  </a:ext>
                </a:extLst>
              </p:cNvPr>
              <p:cNvSpPr/>
              <p:nvPr/>
            </p:nvSpPr>
            <p:spPr>
              <a:xfrm>
                <a:off x="1085350" y="1635371"/>
                <a:ext cx="2110476" cy="1364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10CC817B-F847-F7CC-5C80-6FBE4828DA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232" y="6197279"/>
              <a:ext cx="2034540" cy="1470266"/>
            </a:xfrm>
            <a:prstGeom prst="rect">
              <a:avLst/>
            </a:prstGeom>
            <a:ln>
              <a:noFill/>
            </a:ln>
          </p:spPr>
        </p:pic>
      </p:grpSp>
      <p:grpSp>
        <p:nvGrpSpPr>
          <p:cNvPr id="44" name="Group 43">
            <a:extLst>
              <a:ext uri="{FF2B5EF4-FFF2-40B4-BE49-F238E27FC236}">
                <a16:creationId xmlns:a16="http://schemas.microsoft.com/office/drawing/2014/main" id="{4F7B8933-9554-6BCB-EB78-19D62A93F27A}"/>
              </a:ext>
            </a:extLst>
          </p:cNvPr>
          <p:cNvGrpSpPr/>
          <p:nvPr/>
        </p:nvGrpSpPr>
        <p:grpSpPr>
          <a:xfrm>
            <a:off x="763700" y="4030558"/>
            <a:ext cx="2406255" cy="1803724"/>
            <a:chOff x="-1472060" y="6607515"/>
            <a:chExt cx="2406255" cy="1803724"/>
          </a:xfrm>
        </p:grpSpPr>
        <p:grpSp>
          <p:nvGrpSpPr>
            <p:cNvPr id="37" name="Group 36">
              <a:extLst>
                <a:ext uri="{FF2B5EF4-FFF2-40B4-BE49-F238E27FC236}">
                  <a16:creationId xmlns:a16="http://schemas.microsoft.com/office/drawing/2014/main" id="{8F3AA50F-79FE-DFE2-0562-16AD45C3C105}"/>
                </a:ext>
              </a:extLst>
            </p:cNvPr>
            <p:cNvGrpSpPr/>
            <p:nvPr/>
          </p:nvGrpSpPr>
          <p:grpSpPr>
            <a:xfrm>
              <a:off x="-1472060" y="6607515"/>
              <a:ext cx="2406255" cy="1803724"/>
              <a:chOff x="1019825" y="1580216"/>
              <a:chExt cx="2241526" cy="1479720"/>
            </a:xfrm>
          </p:grpSpPr>
          <p:sp>
            <p:nvSpPr>
              <p:cNvPr id="41" name="Rectangle 40">
                <a:extLst>
                  <a:ext uri="{FF2B5EF4-FFF2-40B4-BE49-F238E27FC236}">
                    <a16:creationId xmlns:a16="http://schemas.microsoft.com/office/drawing/2014/main" id="{B10B0E6D-576E-864F-6413-2520DBAB6C8E}"/>
                  </a:ext>
                </a:extLst>
              </p:cNvPr>
              <p:cNvSpPr/>
              <p:nvPr/>
            </p:nvSpPr>
            <p:spPr>
              <a:xfrm>
                <a:off x="1019825" y="1580216"/>
                <a:ext cx="2241526" cy="1479720"/>
              </a:xfrm>
              <a:prstGeom prst="rect">
                <a:avLst/>
              </a:prstGeom>
              <a:solidFill>
                <a:srgbClr val="21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2F5EB5B-441B-8777-7009-2685D11F2795}"/>
                  </a:ext>
                </a:extLst>
              </p:cNvPr>
              <p:cNvSpPr/>
              <p:nvPr/>
            </p:nvSpPr>
            <p:spPr>
              <a:xfrm>
                <a:off x="1085350" y="1635371"/>
                <a:ext cx="2110476" cy="1364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6" name="Picture 15">
              <a:extLst>
                <a:ext uri="{FF2B5EF4-FFF2-40B4-BE49-F238E27FC236}">
                  <a16:creationId xmlns:a16="http://schemas.microsoft.com/office/drawing/2014/main" id="{7F2FE2EB-A159-504E-766C-1F938959A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9813" y="6781432"/>
              <a:ext cx="1961760" cy="1478750"/>
            </a:xfrm>
            <a:prstGeom prst="rect">
              <a:avLst/>
            </a:prstGeom>
            <a:ln>
              <a:noFill/>
            </a:ln>
          </p:spPr>
        </p:pic>
      </p:grpSp>
      <p:grpSp>
        <p:nvGrpSpPr>
          <p:cNvPr id="58" name="Group 57">
            <a:extLst>
              <a:ext uri="{FF2B5EF4-FFF2-40B4-BE49-F238E27FC236}">
                <a16:creationId xmlns:a16="http://schemas.microsoft.com/office/drawing/2014/main" id="{9EF3D9E4-C882-5EAA-A1F5-AC3B3C8497C7}"/>
              </a:ext>
            </a:extLst>
          </p:cNvPr>
          <p:cNvGrpSpPr/>
          <p:nvPr/>
        </p:nvGrpSpPr>
        <p:grpSpPr>
          <a:xfrm>
            <a:off x="4499075" y="6407565"/>
            <a:ext cx="1672049" cy="2116937"/>
            <a:chOff x="-1713845" y="4358730"/>
            <a:chExt cx="1731436" cy="2244303"/>
          </a:xfrm>
        </p:grpSpPr>
        <p:grpSp>
          <p:nvGrpSpPr>
            <p:cNvPr id="46" name="Group 45">
              <a:extLst>
                <a:ext uri="{FF2B5EF4-FFF2-40B4-BE49-F238E27FC236}">
                  <a16:creationId xmlns:a16="http://schemas.microsoft.com/office/drawing/2014/main" id="{AB1DB664-9DA5-31D2-7D61-8BF69C3A1FD1}"/>
                </a:ext>
              </a:extLst>
            </p:cNvPr>
            <p:cNvGrpSpPr/>
            <p:nvPr/>
          </p:nvGrpSpPr>
          <p:grpSpPr>
            <a:xfrm>
              <a:off x="-1713845" y="4358730"/>
              <a:ext cx="1731436" cy="2244303"/>
              <a:chOff x="1019825" y="1580216"/>
              <a:chExt cx="2241526" cy="1479720"/>
            </a:xfrm>
          </p:grpSpPr>
          <p:sp>
            <p:nvSpPr>
              <p:cNvPr id="55" name="Rectangle 54">
                <a:extLst>
                  <a:ext uri="{FF2B5EF4-FFF2-40B4-BE49-F238E27FC236}">
                    <a16:creationId xmlns:a16="http://schemas.microsoft.com/office/drawing/2014/main" id="{6BC35C5B-1A03-CDC4-094F-387B1CD2FE2F}"/>
                  </a:ext>
                </a:extLst>
              </p:cNvPr>
              <p:cNvSpPr/>
              <p:nvPr/>
            </p:nvSpPr>
            <p:spPr>
              <a:xfrm>
                <a:off x="1019825" y="1580216"/>
                <a:ext cx="2241526" cy="1479720"/>
              </a:xfrm>
              <a:prstGeom prst="rect">
                <a:avLst/>
              </a:prstGeom>
              <a:solidFill>
                <a:srgbClr val="21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38A4F74F-F967-BDCC-E593-D2AC5994003D}"/>
                  </a:ext>
                </a:extLst>
              </p:cNvPr>
              <p:cNvSpPr/>
              <p:nvPr/>
            </p:nvSpPr>
            <p:spPr>
              <a:xfrm>
                <a:off x="1085350" y="1635371"/>
                <a:ext cx="2110476" cy="1364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Picture 9">
              <a:extLst>
                <a:ext uri="{FF2B5EF4-FFF2-40B4-BE49-F238E27FC236}">
                  <a16:creationId xmlns:a16="http://schemas.microsoft.com/office/drawing/2014/main" id="{8BB886C9-45F5-6D70-09D1-463FFDB4D6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4057" y="4522137"/>
              <a:ext cx="1451859" cy="1930900"/>
            </a:xfrm>
            <a:prstGeom prst="rect">
              <a:avLst/>
            </a:prstGeom>
            <a:ln>
              <a:noFill/>
            </a:ln>
          </p:spPr>
        </p:pic>
      </p:grpSp>
      <p:grpSp>
        <p:nvGrpSpPr>
          <p:cNvPr id="66" name="Group 65">
            <a:extLst>
              <a:ext uri="{FF2B5EF4-FFF2-40B4-BE49-F238E27FC236}">
                <a16:creationId xmlns:a16="http://schemas.microsoft.com/office/drawing/2014/main" id="{8E97FECE-6CB1-C276-E3F8-0BAF5371634B}"/>
              </a:ext>
            </a:extLst>
          </p:cNvPr>
          <p:cNvGrpSpPr/>
          <p:nvPr/>
        </p:nvGrpSpPr>
        <p:grpSpPr>
          <a:xfrm>
            <a:off x="2716764" y="6407566"/>
            <a:ext cx="1572530" cy="2123810"/>
            <a:chOff x="-1640790" y="2187268"/>
            <a:chExt cx="1731436" cy="2244303"/>
          </a:xfrm>
        </p:grpSpPr>
        <p:grpSp>
          <p:nvGrpSpPr>
            <p:cNvPr id="60" name="Group 59">
              <a:extLst>
                <a:ext uri="{FF2B5EF4-FFF2-40B4-BE49-F238E27FC236}">
                  <a16:creationId xmlns:a16="http://schemas.microsoft.com/office/drawing/2014/main" id="{6C191B3A-66B6-DCFC-615E-B42BE01BF1E0}"/>
                </a:ext>
              </a:extLst>
            </p:cNvPr>
            <p:cNvGrpSpPr/>
            <p:nvPr/>
          </p:nvGrpSpPr>
          <p:grpSpPr>
            <a:xfrm>
              <a:off x="-1640790" y="2187268"/>
              <a:ext cx="1731436" cy="2244303"/>
              <a:chOff x="1019825" y="1580216"/>
              <a:chExt cx="2241526" cy="1479720"/>
            </a:xfrm>
          </p:grpSpPr>
          <p:sp>
            <p:nvSpPr>
              <p:cNvPr id="63" name="Rectangle 62">
                <a:extLst>
                  <a:ext uri="{FF2B5EF4-FFF2-40B4-BE49-F238E27FC236}">
                    <a16:creationId xmlns:a16="http://schemas.microsoft.com/office/drawing/2014/main" id="{034432DE-D9BC-E70A-F48B-A59FE8556519}"/>
                  </a:ext>
                </a:extLst>
              </p:cNvPr>
              <p:cNvSpPr/>
              <p:nvPr/>
            </p:nvSpPr>
            <p:spPr>
              <a:xfrm>
                <a:off x="1019825" y="1580216"/>
                <a:ext cx="2241526" cy="1479720"/>
              </a:xfrm>
              <a:prstGeom prst="rect">
                <a:avLst/>
              </a:prstGeom>
              <a:solidFill>
                <a:srgbClr val="21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88077FC4-F33C-553B-F3FA-41DC1DDB54F0}"/>
                  </a:ext>
                </a:extLst>
              </p:cNvPr>
              <p:cNvSpPr/>
              <p:nvPr/>
            </p:nvSpPr>
            <p:spPr>
              <a:xfrm>
                <a:off x="1085350" y="1635371"/>
                <a:ext cx="2110476" cy="1364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Picture 8">
              <a:extLst>
                <a:ext uri="{FF2B5EF4-FFF2-40B4-BE49-F238E27FC236}">
                  <a16:creationId xmlns:a16="http://schemas.microsoft.com/office/drawing/2014/main" id="{D10D54A4-3219-0750-DC86-217423AD39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4435" y="2386638"/>
              <a:ext cx="1419980" cy="1892106"/>
            </a:xfrm>
            <a:prstGeom prst="rect">
              <a:avLst/>
            </a:prstGeom>
            <a:ln>
              <a:noFill/>
            </a:ln>
          </p:spPr>
        </p:pic>
      </p:grpSp>
      <p:grpSp>
        <p:nvGrpSpPr>
          <p:cNvPr id="76" name="Group 75">
            <a:extLst>
              <a:ext uri="{FF2B5EF4-FFF2-40B4-BE49-F238E27FC236}">
                <a16:creationId xmlns:a16="http://schemas.microsoft.com/office/drawing/2014/main" id="{97F085CF-0BDE-EEEA-F7D9-9F3FEB4851E9}"/>
              </a:ext>
            </a:extLst>
          </p:cNvPr>
          <p:cNvGrpSpPr/>
          <p:nvPr/>
        </p:nvGrpSpPr>
        <p:grpSpPr>
          <a:xfrm>
            <a:off x="4357637" y="1613120"/>
            <a:ext cx="1731436" cy="2244303"/>
            <a:chOff x="-1601438" y="2601568"/>
            <a:chExt cx="1731436" cy="2244303"/>
          </a:xfrm>
        </p:grpSpPr>
        <p:grpSp>
          <p:nvGrpSpPr>
            <p:cNvPr id="69" name="Group 68">
              <a:extLst>
                <a:ext uri="{FF2B5EF4-FFF2-40B4-BE49-F238E27FC236}">
                  <a16:creationId xmlns:a16="http://schemas.microsoft.com/office/drawing/2014/main" id="{439F5BAA-6188-0496-60F5-02119B593A53}"/>
                </a:ext>
              </a:extLst>
            </p:cNvPr>
            <p:cNvGrpSpPr/>
            <p:nvPr/>
          </p:nvGrpSpPr>
          <p:grpSpPr>
            <a:xfrm>
              <a:off x="-1601438" y="2601568"/>
              <a:ext cx="1731436" cy="2244303"/>
              <a:chOff x="1019825" y="1580216"/>
              <a:chExt cx="2241526" cy="1479720"/>
            </a:xfrm>
          </p:grpSpPr>
          <p:sp>
            <p:nvSpPr>
              <p:cNvPr id="72" name="Rectangle 71">
                <a:extLst>
                  <a:ext uri="{FF2B5EF4-FFF2-40B4-BE49-F238E27FC236}">
                    <a16:creationId xmlns:a16="http://schemas.microsoft.com/office/drawing/2014/main" id="{7919112B-38DA-2EE2-60BA-D37F7F9D5C77}"/>
                  </a:ext>
                </a:extLst>
              </p:cNvPr>
              <p:cNvSpPr/>
              <p:nvPr/>
            </p:nvSpPr>
            <p:spPr>
              <a:xfrm>
                <a:off x="1019825" y="1580216"/>
                <a:ext cx="2241526" cy="1479720"/>
              </a:xfrm>
              <a:prstGeom prst="rect">
                <a:avLst/>
              </a:prstGeom>
              <a:solidFill>
                <a:srgbClr val="21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0F9A7957-EC83-FBF0-FED2-B0AF5C8A6154}"/>
                  </a:ext>
                </a:extLst>
              </p:cNvPr>
              <p:cNvSpPr/>
              <p:nvPr/>
            </p:nvSpPr>
            <p:spPr>
              <a:xfrm>
                <a:off x="1085350" y="1635371"/>
                <a:ext cx="2110476" cy="1364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a:extLst>
                <a:ext uri="{FF2B5EF4-FFF2-40B4-BE49-F238E27FC236}">
                  <a16:creationId xmlns:a16="http://schemas.microsoft.com/office/drawing/2014/main" id="{4E174813-9025-6246-BB23-D38A5D7AC0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97118" y="2750410"/>
              <a:ext cx="1485876" cy="1939381"/>
            </a:xfrm>
            <a:prstGeom prst="rect">
              <a:avLst/>
            </a:prstGeom>
            <a:ln>
              <a:noFill/>
            </a:ln>
          </p:spPr>
        </p:pic>
      </p:grpSp>
      <p:grpSp>
        <p:nvGrpSpPr>
          <p:cNvPr id="80" name="Group 79">
            <a:extLst>
              <a:ext uri="{FF2B5EF4-FFF2-40B4-BE49-F238E27FC236}">
                <a16:creationId xmlns:a16="http://schemas.microsoft.com/office/drawing/2014/main" id="{C5D595F6-6DEB-9DCE-E5FC-D35521D0A0F8}"/>
              </a:ext>
            </a:extLst>
          </p:cNvPr>
          <p:cNvGrpSpPr/>
          <p:nvPr/>
        </p:nvGrpSpPr>
        <p:grpSpPr>
          <a:xfrm>
            <a:off x="1677278" y="1928389"/>
            <a:ext cx="2406255" cy="1803724"/>
            <a:chOff x="1019825" y="1580216"/>
            <a:chExt cx="2241526" cy="1479720"/>
          </a:xfrm>
        </p:grpSpPr>
        <p:sp>
          <p:nvSpPr>
            <p:cNvPr id="84" name="Rectangle 83">
              <a:extLst>
                <a:ext uri="{FF2B5EF4-FFF2-40B4-BE49-F238E27FC236}">
                  <a16:creationId xmlns:a16="http://schemas.microsoft.com/office/drawing/2014/main" id="{A93635BD-EB7E-F4E0-AF43-C6EC19382905}"/>
                </a:ext>
              </a:extLst>
            </p:cNvPr>
            <p:cNvSpPr/>
            <p:nvPr/>
          </p:nvSpPr>
          <p:spPr>
            <a:xfrm>
              <a:off x="1019825" y="1580216"/>
              <a:ext cx="2241526" cy="1479720"/>
            </a:xfrm>
            <a:prstGeom prst="rect">
              <a:avLst/>
            </a:prstGeom>
            <a:solidFill>
              <a:srgbClr val="21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3B854394-2CC8-1BA6-CD3D-176D2EFE7ABD}"/>
                </a:ext>
              </a:extLst>
            </p:cNvPr>
            <p:cNvSpPr/>
            <p:nvPr/>
          </p:nvSpPr>
          <p:spPr>
            <a:xfrm>
              <a:off x="1085350" y="1635371"/>
              <a:ext cx="2110476" cy="1364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0" name="Freeform: Shape 89">
            <a:extLst>
              <a:ext uri="{FF2B5EF4-FFF2-40B4-BE49-F238E27FC236}">
                <a16:creationId xmlns:a16="http://schemas.microsoft.com/office/drawing/2014/main" id="{C73D5B8E-2699-109C-E009-13C4CB6FF819}"/>
              </a:ext>
            </a:extLst>
          </p:cNvPr>
          <p:cNvSpPr/>
          <p:nvPr/>
        </p:nvSpPr>
        <p:spPr>
          <a:xfrm>
            <a:off x="-11283" y="118197"/>
            <a:ext cx="6401761" cy="921639"/>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99181D"/>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88" name="Freeform: Shape 87">
            <a:extLst>
              <a:ext uri="{FF2B5EF4-FFF2-40B4-BE49-F238E27FC236}">
                <a16:creationId xmlns:a16="http://schemas.microsoft.com/office/drawing/2014/main" id="{BBB252DD-AA48-432C-3D28-8D9A46E8DA2E}"/>
              </a:ext>
            </a:extLst>
          </p:cNvPr>
          <p:cNvSpPr/>
          <p:nvPr/>
        </p:nvSpPr>
        <p:spPr>
          <a:xfrm>
            <a:off x="-11283" y="131813"/>
            <a:ext cx="6400800" cy="687761"/>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chemeClr val="accent4"/>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89" name="Freeform: Shape 88">
            <a:extLst>
              <a:ext uri="{FF2B5EF4-FFF2-40B4-BE49-F238E27FC236}">
                <a16:creationId xmlns:a16="http://schemas.microsoft.com/office/drawing/2014/main" id="{866291D7-9380-2DF0-EA38-CE4FAF49B7EC}"/>
              </a:ext>
            </a:extLst>
          </p:cNvPr>
          <p:cNvSpPr/>
          <p:nvPr/>
        </p:nvSpPr>
        <p:spPr>
          <a:xfrm>
            <a:off x="-11283" y="-15503"/>
            <a:ext cx="6477552" cy="687761"/>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01D53"/>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5" name="TextBox 4">
            <a:extLst>
              <a:ext uri="{FF2B5EF4-FFF2-40B4-BE49-F238E27FC236}">
                <a16:creationId xmlns:a16="http://schemas.microsoft.com/office/drawing/2014/main" id="{A8DEE37D-C9F6-598C-5954-C6B3422EFCA2}"/>
              </a:ext>
            </a:extLst>
          </p:cNvPr>
          <p:cNvSpPr txBox="1"/>
          <p:nvPr/>
        </p:nvSpPr>
        <p:spPr>
          <a:xfrm>
            <a:off x="-480238" y="104431"/>
            <a:ext cx="3515314" cy="400110"/>
          </a:xfrm>
          <a:prstGeom prst="rect">
            <a:avLst/>
          </a:prstGeom>
          <a:noFill/>
        </p:spPr>
        <p:txBody>
          <a:bodyPr wrap="square" rtlCol="0">
            <a:spAutoFit/>
          </a:bodyPr>
          <a:lstStyle/>
          <a:p>
            <a:pPr algn="ctr"/>
            <a:r>
              <a:rPr lang="en-US" sz="2000" b="1" dirty="0">
                <a:solidFill>
                  <a:schemeClr val="bg1"/>
                </a:solidFill>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OUR SERVICES</a:t>
            </a:r>
          </a:p>
        </p:txBody>
      </p:sp>
      <p:pic>
        <p:nvPicPr>
          <p:cNvPr id="3" name="Picture 2">
            <a:extLst>
              <a:ext uri="{FF2B5EF4-FFF2-40B4-BE49-F238E27FC236}">
                <a16:creationId xmlns:a16="http://schemas.microsoft.com/office/drawing/2014/main" id="{72DD271D-6458-8BBF-7409-E79F10F69A0B}"/>
              </a:ext>
            </a:extLst>
          </p:cNvPr>
          <p:cNvPicPr>
            <a:picLocks noChangeAspect="1"/>
          </p:cNvPicPr>
          <p:nvPr/>
        </p:nvPicPr>
        <p:blipFill>
          <a:blip r:embed="rId10"/>
          <a:stretch>
            <a:fillRect/>
          </a:stretch>
        </p:blipFill>
        <p:spPr>
          <a:xfrm>
            <a:off x="1860891" y="2192329"/>
            <a:ext cx="1959428" cy="1325977"/>
          </a:xfrm>
          <a:prstGeom prst="rect">
            <a:avLst/>
          </a:prstGeom>
        </p:spPr>
      </p:pic>
    </p:spTree>
    <p:extLst>
      <p:ext uri="{BB962C8B-B14F-4D97-AF65-F5344CB8AC3E}">
        <p14:creationId xmlns:p14="http://schemas.microsoft.com/office/powerpoint/2010/main" val="2198219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E7E9FF1-1186-2BF5-DE97-F0735572D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822" y="1185263"/>
            <a:ext cx="1703096" cy="1512045"/>
          </a:xfrm>
          <a:prstGeom prst="rect">
            <a:avLst/>
          </a:prstGeom>
          <a:ln>
            <a:noFill/>
          </a:ln>
          <a:effectLst>
            <a:outerShdw blurRad="292100" dist="139700" dir="2700000" algn="tl" rotWithShape="0">
              <a:srgbClr val="333333">
                <a:alpha val="65000"/>
              </a:srgbClr>
            </a:outerShdw>
          </a:effectLst>
        </p:spPr>
      </p:pic>
      <p:sp>
        <p:nvSpPr>
          <p:cNvPr id="53" name="Freeform: Shape 52">
            <a:extLst>
              <a:ext uri="{FF2B5EF4-FFF2-40B4-BE49-F238E27FC236}">
                <a16:creationId xmlns:a16="http://schemas.microsoft.com/office/drawing/2014/main" id="{852E44FC-3C9A-C894-CA2D-30FD9E721B3B}"/>
              </a:ext>
            </a:extLst>
          </p:cNvPr>
          <p:cNvSpPr/>
          <p:nvPr/>
        </p:nvSpPr>
        <p:spPr>
          <a:xfrm flipH="1">
            <a:off x="17589" y="389884"/>
            <a:ext cx="6390479" cy="957943"/>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99181D"/>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52" name="Freeform: Shape 51">
            <a:extLst>
              <a:ext uri="{FF2B5EF4-FFF2-40B4-BE49-F238E27FC236}">
                <a16:creationId xmlns:a16="http://schemas.microsoft.com/office/drawing/2014/main" id="{19D94873-773C-134C-D4D3-2235317F37C3}"/>
              </a:ext>
            </a:extLst>
          </p:cNvPr>
          <p:cNvSpPr/>
          <p:nvPr/>
        </p:nvSpPr>
        <p:spPr>
          <a:xfrm flipH="1">
            <a:off x="17590" y="-14649"/>
            <a:ext cx="6414126" cy="1193417"/>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F1BA25"/>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51" name="Freeform: Shape 50">
            <a:extLst>
              <a:ext uri="{FF2B5EF4-FFF2-40B4-BE49-F238E27FC236}">
                <a16:creationId xmlns:a16="http://schemas.microsoft.com/office/drawing/2014/main" id="{9F109720-8BD7-FB40-B2EB-7858D3C855FD}"/>
              </a:ext>
            </a:extLst>
          </p:cNvPr>
          <p:cNvSpPr/>
          <p:nvPr/>
        </p:nvSpPr>
        <p:spPr>
          <a:xfrm flipH="1">
            <a:off x="-13326" y="0"/>
            <a:ext cx="6414126" cy="959150"/>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01D53"/>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5" name="TextBox 4">
            <a:extLst>
              <a:ext uri="{FF2B5EF4-FFF2-40B4-BE49-F238E27FC236}">
                <a16:creationId xmlns:a16="http://schemas.microsoft.com/office/drawing/2014/main" id="{A8DEE37D-C9F6-598C-5954-C6B3422EFCA2}"/>
              </a:ext>
            </a:extLst>
          </p:cNvPr>
          <p:cNvSpPr txBox="1"/>
          <p:nvPr/>
        </p:nvSpPr>
        <p:spPr>
          <a:xfrm>
            <a:off x="2699449" y="225303"/>
            <a:ext cx="3515314" cy="400110"/>
          </a:xfrm>
          <a:prstGeom prst="rect">
            <a:avLst/>
          </a:prstGeom>
          <a:noFill/>
        </p:spPr>
        <p:txBody>
          <a:bodyPr wrap="square" rtlCol="0">
            <a:spAutoFit/>
          </a:bodyPr>
          <a:lstStyle/>
          <a:p>
            <a:pPr algn="ctr"/>
            <a:r>
              <a:rPr lang="en-US" sz="2000" b="1" dirty="0">
                <a:solidFill>
                  <a:schemeClr val="bg1"/>
                </a:solidFill>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OUR SERVICES</a:t>
            </a:r>
          </a:p>
        </p:txBody>
      </p:sp>
      <p:pic>
        <p:nvPicPr>
          <p:cNvPr id="54" name="Picture 6" descr="All you need to know about Teaching in Thailand">
            <a:extLst>
              <a:ext uri="{FF2B5EF4-FFF2-40B4-BE49-F238E27FC236}">
                <a16:creationId xmlns:a16="http://schemas.microsoft.com/office/drawing/2014/main" id="{6F6FDC1F-A872-20AC-EE84-A97F0B0E15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9908" y="3664055"/>
            <a:ext cx="3714074" cy="14504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7" name="Picture 2" descr="Flag of Thailand - Wikipedia">
            <a:extLst>
              <a:ext uri="{FF2B5EF4-FFF2-40B4-BE49-F238E27FC236}">
                <a16:creationId xmlns:a16="http://schemas.microsoft.com/office/drawing/2014/main" id="{26DA85A9-3EFB-A1B7-A721-9D263335B2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795" y="5629403"/>
            <a:ext cx="701614" cy="652849"/>
          </a:xfrm>
          <a:prstGeom prst="flowChartConnector">
            <a:avLst/>
          </a:prstGeom>
          <a:noFill/>
          <a:effectLst>
            <a:outerShdw blurRad="50800" dist="38100" dir="16200000"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8" name="Picture 4" descr="malaysia from en.wikipedia.org">
            <a:extLst>
              <a:ext uri="{FF2B5EF4-FFF2-40B4-BE49-F238E27FC236}">
                <a16:creationId xmlns:a16="http://schemas.microsoft.com/office/drawing/2014/main" id="{ACBC3FFE-43ED-97B5-85ED-C2EB259DC0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708" y="7011914"/>
            <a:ext cx="657155" cy="619190"/>
          </a:xfrm>
          <a:prstGeom prst="flowChartConnector">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9" name="Picture 12" descr="singapore from en.wikipedia.org">
            <a:extLst>
              <a:ext uri="{FF2B5EF4-FFF2-40B4-BE49-F238E27FC236}">
                <a16:creationId xmlns:a16="http://schemas.microsoft.com/office/drawing/2014/main" id="{93E08F10-49BE-D36A-8621-B9D3EFE0AA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9337" y="5663269"/>
            <a:ext cx="644158" cy="644158"/>
          </a:xfrm>
          <a:prstGeom prst="flowChartConnector">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0" name="Picture 4" descr="Image">
            <a:extLst>
              <a:ext uri="{FF2B5EF4-FFF2-40B4-BE49-F238E27FC236}">
                <a16:creationId xmlns:a16="http://schemas.microsoft.com/office/drawing/2014/main" id="{03CFE51D-7FFB-D1E1-9DF3-3685C72DD8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9337" y="7169893"/>
            <a:ext cx="634730" cy="634730"/>
          </a:xfrm>
          <a:prstGeom prst="ellipse">
            <a:avLst/>
          </a:prstGeom>
          <a:ln w="12700" cap="rnd">
            <a:solidFill>
              <a:schemeClr val="bg1"/>
            </a:solidFill>
          </a:ln>
          <a:effectLst>
            <a:outerShdw blurRad="50800" dist="38100" dir="13500000" algn="b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8BA0D86F-2817-3668-D843-F7BD178DDAD3}"/>
              </a:ext>
            </a:extLst>
          </p:cNvPr>
          <p:cNvSpPr txBox="1"/>
          <p:nvPr/>
        </p:nvSpPr>
        <p:spPr>
          <a:xfrm>
            <a:off x="1291116" y="5738040"/>
            <a:ext cx="1430516" cy="615553"/>
          </a:xfrm>
          <a:prstGeom prst="rect">
            <a:avLst/>
          </a:prstGeom>
          <a:noFill/>
        </p:spPr>
        <p:txBody>
          <a:bodyPr wrap="square" rtlCol="0">
            <a:spAutoFit/>
          </a:bodyPr>
          <a:lstStyle/>
          <a:p>
            <a:r>
              <a:rPr lang="en-US" sz="1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Thailand	</a:t>
            </a:r>
            <a:r>
              <a:rPr lang="en-US" b="1" dirty="0">
                <a:effectLst>
                  <a:outerShdw blurRad="38100" dist="38100" dir="2700000" algn="tl">
                    <a:srgbClr val="000000">
                      <a:alpha val="43137"/>
                    </a:srgbClr>
                  </a:outerShdw>
                </a:effectLst>
              </a:rPr>
              <a:t>		</a:t>
            </a:r>
          </a:p>
        </p:txBody>
      </p:sp>
      <p:sp>
        <p:nvSpPr>
          <p:cNvPr id="64" name="TextBox 63">
            <a:extLst>
              <a:ext uri="{FF2B5EF4-FFF2-40B4-BE49-F238E27FC236}">
                <a16:creationId xmlns:a16="http://schemas.microsoft.com/office/drawing/2014/main" id="{5677AC00-4BB6-AE20-DB5D-6BABD8308F8D}"/>
              </a:ext>
            </a:extLst>
          </p:cNvPr>
          <p:cNvSpPr txBox="1"/>
          <p:nvPr/>
        </p:nvSpPr>
        <p:spPr>
          <a:xfrm>
            <a:off x="1291116" y="7153879"/>
            <a:ext cx="3325090" cy="369332"/>
          </a:xfrm>
          <a:prstGeom prst="rect">
            <a:avLst/>
          </a:prstGeom>
          <a:noFill/>
        </p:spPr>
        <p:txBody>
          <a:bodyPr wrap="square">
            <a:spAutoFit/>
          </a:bodyPr>
          <a:lstStyle/>
          <a:p>
            <a:r>
              <a:rPr lang="en-US" sz="18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Malaysia</a:t>
            </a:r>
            <a:endParaRPr lang="en-US" b="1" dirty="0">
              <a:effectLst>
                <a:outerShdw blurRad="38100" dist="38100" dir="2700000" algn="tl">
                  <a:srgbClr val="000000">
                    <a:alpha val="43137"/>
                  </a:srgbClr>
                </a:outerShdw>
              </a:effectLst>
            </a:endParaRPr>
          </a:p>
        </p:txBody>
      </p:sp>
      <p:sp>
        <p:nvSpPr>
          <p:cNvPr id="68" name="TextBox 67">
            <a:extLst>
              <a:ext uri="{FF2B5EF4-FFF2-40B4-BE49-F238E27FC236}">
                <a16:creationId xmlns:a16="http://schemas.microsoft.com/office/drawing/2014/main" id="{8F567546-A672-4DFA-0FE9-6F60AEDB0533}"/>
              </a:ext>
            </a:extLst>
          </p:cNvPr>
          <p:cNvSpPr txBox="1"/>
          <p:nvPr/>
        </p:nvSpPr>
        <p:spPr>
          <a:xfrm>
            <a:off x="4744042" y="5769443"/>
            <a:ext cx="3325090" cy="369332"/>
          </a:xfrm>
          <a:prstGeom prst="rect">
            <a:avLst/>
          </a:prstGeom>
          <a:noFill/>
        </p:spPr>
        <p:txBody>
          <a:bodyPr wrap="square">
            <a:spAutoFit/>
          </a:bodyPr>
          <a:lstStyle/>
          <a:p>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Singapore</a:t>
            </a:r>
            <a:endParaRPr lang="en-US" b="1" dirty="0">
              <a:effectLst>
                <a:outerShdw blurRad="38100" dist="38100" dir="2700000" algn="tl">
                  <a:srgbClr val="000000">
                    <a:alpha val="43137"/>
                  </a:srgbClr>
                </a:outerShdw>
              </a:effectLst>
            </a:endParaRPr>
          </a:p>
        </p:txBody>
      </p:sp>
      <p:sp>
        <p:nvSpPr>
          <p:cNvPr id="70" name="TextBox 69">
            <a:extLst>
              <a:ext uri="{FF2B5EF4-FFF2-40B4-BE49-F238E27FC236}">
                <a16:creationId xmlns:a16="http://schemas.microsoft.com/office/drawing/2014/main" id="{BA7F6CED-47AB-CBC9-461C-30A48A7002F8}"/>
              </a:ext>
            </a:extLst>
          </p:cNvPr>
          <p:cNvSpPr txBox="1"/>
          <p:nvPr/>
        </p:nvSpPr>
        <p:spPr>
          <a:xfrm>
            <a:off x="4677367" y="7244632"/>
            <a:ext cx="3325090" cy="369332"/>
          </a:xfrm>
          <a:prstGeom prst="rect">
            <a:avLst/>
          </a:prstGeom>
          <a:noFill/>
        </p:spPr>
        <p:txBody>
          <a:bodyPr wrap="square">
            <a:spAutoFit/>
          </a:bodyPr>
          <a:lstStyle/>
          <a:p>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Japan</a:t>
            </a:r>
            <a:endParaRPr lang="en-US" b="1" dirty="0">
              <a:effectLst>
                <a:outerShdw blurRad="38100" dist="38100" dir="2700000" algn="tl">
                  <a:srgbClr val="000000">
                    <a:alpha val="43137"/>
                  </a:srgbClr>
                </a:outerShdw>
              </a:effectLst>
            </a:endParaRPr>
          </a:p>
        </p:txBody>
      </p:sp>
      <p:grpSp>
        <p:nvGrpSpPr>
          <p:cNvPr id="23" name="Google Shape;31;p3">
            <a:extLst>
              <a:ext uri="{FF2B5EF4-FFF2-40B4-BE49-F238E27FC236}">
                <a16:creationId xmlns:a16="http://schemas.microsoft.com/office/drawing/2014/main" id="{191AD582-0019-E341-EEA0-FFD89235AF65}"/>
              </a:ext>
            </a:extLst>
          </p:cNvPr>
          <p:cNvGrpSpPr/>
          <p:nvPr/>
        </p:nvGrpSpPr>
        <p:grpSpPr>
          <a:xfrm>
            <a:off x="3915324" y="4558515"/>
            <a:ext cx="2410582" cy="756660"/>
            <a:chOff x="5575242" y="4472723"/>
            <a:chExt cx="2202830" cy="670795"/>
          </a:xfrm>
        </p:grpSpPr>
        <p:sp>
          <p:nvSpPr>
            <p:cNvPr id="24" name="Google Shape;32;p3">
              <a:extLst>
                <a:ext uri="{FF2B5EF4-FFF2-40B4-BE49-F238E27FC236}">
                  <a16:creationId xmlns:a16="http://schemas.microsoft.com/office/drawing/2014/main" id="{EB152740-7CCB-0919-0FBA-669C4BCBB7BB}"/>
                </a:ext>
              </a:extLst>
            </p:cNvPr>
            <p:cNvSpPr/>
            <p:nvPr/>
          </p:nvSpPr>
          <p:spPr>
            <a:xfrm rot="10800000">
              <a:off x="5575242" y="4948334"/>
              <a:ext cx="394200" cy="131400"/>
            </a:xfrm>
            <a:prstGeom prst="triangle">
              <a:avLst>
                <a:gd name="adj" fmla="val 32425"/>
              </a:avLst>
            </a:prstGeom>
            <a:solidFill>
              <a:srgbClr val="301D53"/>
            </a:solidFill>
            <a:ln>
              <a:noFill/>
            </a:ln>
          </p:spPr>
          <p:txBody>
            <a:bodyPr spcFirstLastPara="1" wrap="square" lIns="68569" tIns="68569" rIns="68569" bIns="68569" anchor="ctr" anchorCtr="0">
              <a:noAutofit/>
            </a:bodyPr>
            <a:lstStyle/>
            <a:p>
              <a:endParaRPr sz="1350" dirty="0"/>
            </a:p>
          </p:txBody>
        </p:sp>
        <p:grpSp>
          <p:nvGrpSpPr>
            <p:cNvPr id="25" name="Google Shape;33;p3">
              <a:extLst>
                <a:ext uri="{FF2B5EF4-FFF2-40B4-BE49-F238E27FC236}">
                  <a16:creationId xmlns:a16="http://schemas.microsoft.com/office/drawing/2014/main" id="{A6315805-D435-BC2D-E6D9-D1075752BD53}"/>
                </a:ext>
              </a:extLst>
            </p:cNvPr>
            <p:cNvGrpSpPr/>
            <p:nvPr/>
          </p:nvGrpSpPr>
          <p:grpSpPr>
            <a:xfrm flipH="1">
              <a:off x="5734850" y="4472723"/>
              <a:ext cx="2040837" cy="670795"/>
              <a:chOff x="1297954" y="330075"/>
              <a:chExt cx="5169293" cy="1699506"/>
            </a:xfrm>
          </p:grpSpPr>
          <p:sp>
            <p:nvSpPr>
              <p:cNvPr id="29" name="Google Shape;34;p3">
                <a:extLst>
                  <a:ext uri="{FF2B5EF4-FFF2-40B4-BE49-F238E27FC236}">
                    <a16:creationId xmlns:a16="http://schemas.microsoft.com/office/drawing/2014/main" id="{25B80C49-3BEF-88DB-1F17-A7E509FB41C7}"/>
                  </a:ext>
                </a:extLst>
              </p:cNvPr>
              <p:cNvSpPr/>
              <p:nvPr/>
            </p:nvSpPr>
            <p:spPr>
              <a:xfrm>
                <a:off x="1297954" y="330081"/>
                <a:ext cx="3476700" cy="1699500"/>
              </a:xfrm>
              <a:prstGeom prst="rect">
                <a:avLst/>
              </a:prstGeom>
              <a:solidFill>
                <a:schemeClr val="accent2">
                  <a:lumMod val="75000"/>
                </a:schemeClr>
              </a:solidFill>
              <a:ln>
                <a:noFill/>
              </a:ln>
            </p:spPr>
            <p:txBody>
              <a:bodyPr spcFirstLastPara="1" wrap="square" lIns="68569" tIns="68569" rIns="68569" bIns="68569" anchor="ctr" anchorCtr="0">
                <a:noAutofit/>
              </a:bodyPr>
              <a:lstStyle/>
              <a:p>
                <a:endParaRPr sz="1350"/>
              </a:p>
            </p:txBody>
          </p:sp>
          <p:sp>
            <p:nvSpPr>
              <p:cNvPr id="30" name="Google Shape;35;p3">
                <a:extLst>
                  <a:ext uri="{FF2B5EF4-FFF2-40B4-BE49-F238E27FC236}">
                    <a16:creationId xmlns:a16="http://schemas.microsoft.com/office/drawing/2014/main" id="{D26B15B3-6912-0D75-1B96-66CB676274F0}"/>
                  </a:ext>
                </a:extLst>
              </p:cNvPr>
              <p:cNvSpPr/>
              <p:nvPr/>
            </p:nvSpPr>
            <p:spPr>
              <a:xfrm>
                <a:off x="4767747" y="330075"/>
                <a:ext cx="1699500" cy="1699500"/>
              </a:xfrm>
              <a:prstGeom prst="rtTriangle">
                <a:avLst/>
              </a:prstGeom>
              <a:solidFill>
                <a:schemeClr val="accent2">
                  <a:lumMod val="75000"/>
                </a:schemeClr>
              </a:solidFill>
              <a:ln>
                <a:noFill/>
              </a:ln>
            </p:spPr>
            <p:txBody>
              <a:bodyPr spcFirstLastPara="1" wrap="square" lIns="68569" tIns="68569" rIns="68569" bIns="68569" anchor="ctr" anchorCtr="0">
                <a:noAutofit/>
              </a:bodyPr>
              <a:lstStyle/>
              <a:p>
                <a:endParaRPr sz="1350"/>
              </a:p>
            </p:txBody>
          </p:sp>
        </p:grpSp>
        <p:grpSp>
          <p:nvGrpSpPr>
            <p:cNvPr id="26" name="Google Shape;36;p3">
              <a:extLst>
                <a:ext uri="{FF2B5EF4-FFF2-40B4-BE49-F238E27FC236}">
                  <a16:creationId xmlns:a16="http://schemas.microsoft.com/office/drawing/2014/main" id="{161B47D0-6688-B0F7-B868-EABE35452DFE}"/>
                </a:ext>
              </a:extLst>
            </p:cNvPr>
            <p:cNvGrpSpPr/>
            <p:nvPr/>
          </p:nvGrpSpPr>
          <p:grpSpPr>
            <a:xfrm flipH="1">
              <a:off x="5578209" y="4646738"/>
              <a:ext cx="2199863" cy="304563"/>
              <a:chOff x="-5827153" y="330075"/>
              <a:chExt cx="12276019" cy="1699569"/>
            </a:xfrm>
          </p:grpSpPr>
          <p:sp>
            <p:nvSpPr>
              <p:cNvPr id="27" name="Google Shape;37;p3">
                <a:extLst>
                  <a:ext uri="{FF2B5EF4-FFF2-40B4-BE49-F238E27FC236}">
                    <a16:creationId xmlns:a16="http://schemas.microsoft.com/office/drawing/2014/main" id="{38424EB4-A1A1-A175-82DF-104D5B926282}"/>
                  </a:ext>
                </a:extLst>
              </p:cNvPr>
              <p:cNvSpPr/>
              <p:nvPr/>
            </p:nvSpPr>
            <p:spPr>
              <a:xfrm>
                <a:off x="-5827153" y="330144"/>
                <a:ext cx="10612200" cy="1699500"/>
              </a:xfrm>
              <a:prstGeom prst="rect">
                <a:avLst/>
              </a:prstGeom>
              <a:solidFill>
                <a:srgbClr val="57257D"/>
              </a:solidFill>
              <a:ln>
                <a:noFill/>
              </a:ln>
            </p:spPr>
            <p:txBody>
              <a:bodyPr spcFirstLastPara="1" wrap="square" lIns="68569" tIns="68569" rIns="68569" bIns="68569" anchor="ctr" anchorCtr="0">
                <a:noAutofit/>
              </a:bodyPr>
              <a:lstStyle/>
              <a:p>
                <a:endParaRPr sz="1350"/>
              </a:p>
            </p:txBody>
          </p:sp>
          <p:sp>
            <p:nvSpPr>
              <p:cNvPr id="28" name="Google Shape;38;p3">
                <a:extLst>
                  <a:ext uri="{FF2B5EF4-FFF2-40B4-BE49-F238E27FC236}">
                    <a16:creationId xmlns:a16="http://schemas.microsoft.com/office/drawing/2014/main" id="{CE604980-96A6-7286-A97C-245B7D256667}"/>
                  </a:ext>
                </a:extLst>
              </p:cNvPr>
              <p:cNvSpPr/>
              <p:nvPr/>
            </p:nvSpPr>
            <p:spPr>
              <a:xfrm>
                <a:off x="4749366" y="330075"/>
                <a:ext cx="1699500" cy="1699500"/>
              </a:xfrm>
              <a:prstGeom prst="rtTriangle">
                <a:avLst/>
              </a:prstGeom>
              <a:solidFill>
                <a:srgbClr val="57257D"/>
              </a:solidFill>
              <a:ln>
                <a:noFill/>
              </a:ln>
            </p:spPr>
            <p:txBody>
              <a:bodyPr spcFirstLastPara="1" wrap="square" lIns="68569" tIns="68569" rIns="68569" bIns="68569" anchor="ctr" anchorCtr="0">
                <a:noAutofit/>
              </a:bodyPr>
              <a:lstStyle/>
              <a:p>
                <a:endParaRPr sz="1350"/>
              </a:p>
            </p:txBody>
          </p:sp>
        </p:grpSp>
      </p:grpSp>
      <p:pic>
        <p:nvPicPr>
          <p:cNvPr id="31" name="Picture 2" descr="MALAYSIA – studiesintheuk.co.uk">
            <a:extLst>
              <a:ext uri="{FF2B5EF4-FFF2-40B4-BE49-F238E27FC236}">
                <a16:creationId xmlns:a16="http://schemas.microsoft.com/office/drawing/2014/main" id="{FAF8C6CF-CC70-CB01-0D34-1DC5079AE2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81043" y="3118102"/>
            <a:ext cx="2469551" cy="1164528"/>
          </a:xfrm>
          <a:prstGeom prst="roundRect">
            <a:avLst>
              <a:gd name="adj" fmla="val 13213"/>
            </a:avLst>
          </a:prstGeom>
          <a:solidFill>
            <a:srgbClr val="FFFFFF">
              <a:shade val="85000"/>
            </a:srgbClr>
          </a:solidFill>
          <a:ln>
            <a:noFill/>
          </a:ln>
          <a:effectLst>
            <a:reflection blurRad="12700" stA="38000" endPos="28000" dist="5000" dir="5400000" sy="-100000" algn="bl" rotWithShape="0"/>
          </a:effectLst>
        </p:spPr>
      </p:pic>
      <p:grpSp>
        <p:nvGrpSpPr>
          <p:cNvPr id="2" name="Group 1">
            <a:extLst>
              <a:ext uri="{FF2B5EF4-FFF2-40B4-BE49-F238E27FC236}">
                <a16:creationId xmlns:a16="http://schemas.microsoft.com/office/drawing/2014/main" id="{F734533D-4870-24D1-888F-3F4CE5A44718}"/>
              </a:ext>
            </a:extLst>
          </p:cNvPr>
          <p:cNvGrpSpPr/>
          <p:nvPr/>
        </p:nvGrpSpPr>
        <p:grpSpPr>
          <a:xfrm>
            <a:off x="69350" y="4282641"/>
            <a:ext cx="2011090" cy="934081"/>
            <a:chOff x="-924" y="779797"/>
            <a:chExt cx="8411859" cy="3353876"/>
          </a:xfrm>
        </p:grpSpPr>
        <p:sp>
          <p:nvSpPr>
            <p:cNvPr id="3" name="Google Shape;24;p3">
              <a:extLst>
                <a:ext uri="{FF2B5EF4-FFF2-40B4-BE49-F238E27FC236}">
                  <a16:creationId xmlns:a16="http://schemas.microsoft.com/office/drawing/2014/main" id="{A25082F1-DB82-8F25-D87C-C0A4363FAF1A}"/>
                </a:ext>
              </a:extLst>
            </p:cNvPr>
            <p:cNvSpPr/>
            <p:nvPr/>
          </p:nvSpPr>
          <p:spPr>
            <a:xfrm>
              <a:off x="5667398" y="2272763"/>
              <a:ext cx="923882" cy="316541"/>
            </a:xfrm>
            <a:prstGeom prst="triangle">
              <a:avLst>
                <a:gd name="adj" fmla="val 32425"/>
              </a:avLst>
            </a:prstGeom>
            <a:solidFill>
              <a:srgbClr val="301D53"/>
            </a:solidFill>
            <a:ln>
              <a:noFill/>
            </a:ln>
          </p:spPr>
          <p:txBody>
            <a:bodyPr spcFirstLastPara="1" wrap="square" lIns="68569" tIns="68569" rIns="68569" bIns="68569" anchor="ctr" anchorCtr="0">
              <a:noAutofit/>
            </a:bodyPr>
            <a:lstStyle/>
            <a:p>
              <a:endParaRPr sz="1350">
                <a:latin typeface="Arvo"/>
                <a:ea typeface="Arvo"/>
                <a:cs typeface="Arvo"/>
                <a:sym typeface="Arvo"/>
              </a:endParaRPr>
            </a:p>
          </p:txBody>
        </p:sp>
        <p:grpSp>
          <p:nvGrpSpPr>
            <p:cNvPr id="4" name="Google Shape;25;p3">
              <a:extLst>
                <a:ext uri="{FF2B5EF4-FFF2-40B4-BE49-F238E27FC236}">
                  <a16:creationId xmlns:a16="http://schemas.microsoft.com/office/drawing/2014/main" id="{BB9F8EAB-8E8E-14B6-4FD5-FCC4058C555B}"/>
                </a:ext>
              </a:extLst>
            </p:cNvPr>
            <p:cNvGrpSpPr/>
            <p:nvPr/>
          </p:nvGrpSpPr>
          <p:grpSpPr>
            <a:xfrm>
              <a:off x="-924" y="779797"/>
              <a:ext cx="8411859" cy="3353876"/>
              <a:chOff x="-875" y="-103272"/>
              <a:chExt cx="7961885" cy="4471835"/>
            </a:xfrm>
            <a:solidFill>
              <a:schemeClr val="accent2"/>
            </a:solidFill>
          </p:grpSpPr>
          <p:sp>
            <p:nvSpPr>
              <p:cNvPr id="12" name="Google Shape;26;p3">
                <a:extLst>
                  <a:ext uri="{FF2B5EF4-FFF2-40B4-BE49-F238E27FC236}">
                    <a16:creationId xmlns:a16="http://schemas.microsoft.com/office/drawing/2014/main" id="{98954A4E-C310-FB5D-089B-BCA8CDCAFA8F}"/>
                  </a:ext>
                </a:extLst>
              </p:cNvPr>
              <p:cNvSpPr/>
              <p:nvPr/>
            </p:nvSpPr>
            <p:spPr>
              <a:xfrm>
                <a:off x="-875" y="-85762"/>
                <a:ext cx="3479730" cy="4454325"/>
              </a:xfrm>
              <a:prstGeom prst="rect">
                <a:avLst/>
              </a:prstGeom>
              <a:solidFill>
                <a:srgbClr val="F1BA25"/>
              </a:solidFill>
              <a:ln>
                <a:noFill/>
              </a:ln>
            </p:spPr>
            <p:txBody>
              <a:bodyPr spcFirstLastPara="1" wrap="square" lIns="68569" tIns="68569" rIns="68569" bIns="68569" anchor="ctr" anchorCtr="0">
                <a:noAutofit/>
              </a:bodyPr>
              <a:lstStyle/>
              <a:p>
                <a:endParaRPr sz="1350" dirty="0"/>
              </a:p>
            </p:txBody>
          </p:sp>
          <p:sp>
            <p:nvSpPr>
              <p:cNvPr id="13" name="Google Shape;27;p3">
                <a:extLst>
                  <a:ext uri="{FF2B5EF4-FFF2-40B4-BE49-F238E27FC236}">
                    <a16:creationId xmlns:a16="http://schemas.microsoft.com/office/drawing/2014/main" id="{929B9710-D44F-B883-D8FE-5C9A2F840BBB}"/>
                  </a:ext>
                </a:extLst>
              </p:cNvPr>
              <p:cNvSpPr/>
              <p:nvPr/>
            </p:nvSpPr>
            <p:spPr>
              <a:xfrm rot="10800000" flipH="1">
                <a:off x="3478854" y="-103272"/>
                <a:ext cx="4482156" cy="4461414"/>
              </a:xfrm>
              <a:prstGeom prst="rtTriangle">
                <a:avLst/>
              </a:prstGeom>
              <a:solidFill>
                <a:srgbClr val="F1BA25"/>
              </a:solidFill>
              <a:ln>
                <a:noFill/>
              </a:ln>
            </p:spPr>
            <p:txBody>
              <a:bodyPr spcFirstLastPara="1" wrap="square" lIns="68569" tIns="68569" rIns="68569" bIns="68569" anchor="ctr" anchorCtr="0">
                <a:noAutofit/>
              </a:bodyPr>
              <a:lstStyle/>
              <a:p>
                <a:endParaRPr sz="1350" dirty="0">
                  <a:latin typeface="Arvo"/>
                  <a:ea typeface="Arvo"/>
                  <a:cs typeface="Arvo"/>
                  <a:sym typeface="Arvo"/>
                </a:endParaRPr>
              </a:p>
            </p:txBody>
          </p:sp>
        </p:grpSp>
        <p:grpSp>
          <p:nvGrpSpPr>
            <p:cNvPr id="6" name="Google Shape;28;p3">
              <a:extLst>
                <a:ext uri="{FF2B5EF4-FFF2-40B4-BE49-F238E27FC236}">
                  <a16:creationId xmlns:a16="http://schemas.microsoft.com/office/drawing/2014/main" id="{6D2B1172-3AEA-C3A8-1EED-6107DCFB7C51}"/>
                </a:ext>
              </a:extLst>
            </p:cNvPr>
            <p:cNvGrpSpPr/>
            <p:nvPr/>
          </p:nvGrpSpPr>
          <p:grpSpPr>
            <a:xfrm rot="10800000" flipH="1">
              <a:off x="3" y="2589343"/>
              <a:ext cx="6591277" cy="772206"/>
              <a:chOff x="-9894836" y="696674"/>
              <a:chExt cx="20801200" cy="3312767"/>
            </a:xfrm>
            <a:solidFill>
              <a:schemeClr val="accent3"/>
            </a:solidFill>
          </p:grpSpPr>
          <p:sp>
            <p:nvSpPr>
              <p:cNvPr id="10" name="Google Shape;29;p3">
                <a:extLst>
                  <a:ext uri="{FF2B5EF4-FFF2-40B4-BE49-F238E27FC236}">
                    <a16:creationId xmlns:a16="http://schemas.microsoft.com/office/drawing/2014/main" id="{6C3331A2-AC99-C5D9-1391-066E3AA5D0E6}"/>
                  </a:ext>
                </a:extLst>
              </p:cNvPr>
              <p:cNvSpPr/>
              <p:nvPr/>
            </p:nvSpPr>
            <p:spPr>
              <a:xfrm>
                <a:off x="-9894836" y="696674"/>
                <a:ext cx="16397382" cy="3306039"/>
              </a:xfrm>
              <a:prstGeom prst="rect">
                <a:avLst/>
              </a:prstGeom>
              <a:solidFill>
                <a:srgbClr val="57257D"/>
              </a:solidFill>
              <a:ln>
                <a:noFill/>
              </a:ln>
            </p:spPr>
            <p:txBody>
              <a:bodyPr spcFirstLastPara="1" wrap="square" lIns="68569" tIns="68569" rIns="68569" bIns="68569" anchor="ctr" anchorCtr="0">
                <a:noAutofit/>
              </a:bodyPr>
              <a:lstStyle/>
              <a:p>
                <a:endParaRPr sz="1350">
                  <a:latin typeface="Arvo"/>
                  <a:ea typeface="Arvo"/>
                  <a:cs typeface="Arvo"/>
                  <a:sym typeface="Arvo"/>
                </a:endParaRPr>
              </a:p>
            </p:txBody>
          </p:sp>
          <p:sp>
            <p:nvSpPr>
              <p:cNvPr id="11" name="Google Shape;30;p3">
                <a:extLst>
                  <a:ext uri="{FF2B5EF4-FFF2-40B4-BE49-F238E27FC236}">
                    <a16:creationId xmlns:a16="http://schemas.microsoft.com/office/drawing/2014/main" id="{AE0B5B5C-D90F-097F-98D6-EA3657C1B0AA}"/>
                  </a:ext>
                </a:extLst>
              </p:cNvPr>
              <p:cNvSpPr/>
              <p:nvPr/>
            </p:nvSpPr>
            <p:spPr>
              <a:xfrm>
                <a:off x="6497756" y="703402"/>
                <a:ext cx="4408608" cy="3306039"/>
              </a:xfrm>
              <a:prstGeom prst="rtTriangle">
                <a:avLst/>
              </a:prstGeom>
              <a:solidFill>
                <a:srgbClr val="57257D"/>
              </a:solidFill>
              <a:ln>
                <a:noFill/>
              </a:ln>
            </p:spPr>
            <p:txBody>
              <a:bodyPr spcFirstLastPara="1" wrap="square" lIns="68569" tIns="68569" rIns="68569" bIns="68569" anchor="ctr" anchorCtr="0">
                <a:noAutofit/>
              </a:bodyPr>
              <a:lstStyle/>
              <a:p>
                <a:endParaRPr sz="1350">
                  <a:latin typeface="Arvo"/>
                  <a:ea typeface="Arvo"/>
                  <a:cs typeface="Arvo"/>
                  <a:sym typeface="Arvo"/>
                </a:endParaRPr>
              </a:p>
            </p:txBody>
          </p:sp>
        </p:grpSp>
      </p:grpSp>
      <p:grpSp>
        <p:nvGrpSpPr>
          <p:cNvPr id="43" name="Graphic 2">
            <a:extLst>
              <a:ext uri="{FF2B5EF4-FFF2-40B4-BE49-F238E27FC236}">
                <a16:creationId xmlns:a16="http://schemas.microsoft.com/office/drawing/2014/main" id="{0BF68268-BDA1-5668-DC44-248F5BD75225}"/>
              </a:ext>
            </a:extLst>
          </p:cNvPr>
          <p:cNvGrpSpPr/>
          <p:nvPr/>
        </p:nvGrpSpPr>
        <p:grpSpPr>
          <a:xfrm>
            <a:off x="1655024" y="4507477"/>
            <a:ext cx="627902" cy="697122"/>
            <a:chOff x="6203608" y="1545138"/>
            <a:chExt cx="508347" cy="515002"/>
          </a:xfrm>
          <a:solidFill>
            <a:schemeClr val="accent1"/>
          </a:solidFill>
        </p:grpSpPr>
        <p:sp>
          <p:nvSpPr>
            <p:cNvPr id="44" name="Freeform: Shape 43">
              <a:extLst>
                <a:ext uri="{FF2B5EF4-FFF2-40B4-BE49-F238E27FC236}">
                  <a16:creationId xmlns:a16="http://schemas.microsoft.com/office/drawing/2014/main" id="{5A803AE7-7357-8BA8-DDE9-9F3306017881}"/>
                </a:ext>
              </a:extLst>
            </p:cNvPr>
            <p:cNvSpPr/>
            <p:nvPr/>
          </p:nvSpPr>
          <p:spPr>
            <a:xfrm>
              <a:off x="6351186" y="1711892"/>
              <a:ext cx="345415" cy="345508"/>
            </a:xfrm>
            <a:custGeom>
              <a:avLst/>
              <a:gdLst>
                <a:gd name="connsiteX0" fmla="*/ 315124 w 345414"/>
                <a:gd name="connsiteY0" fmla="*/ 140657 h 345507"/>
                <a:gd name="connsiteX1" fmla="*/ 208391 w 345414"/>
                <a:gd name="connsiteY1" fmla="*/ 315208 h 345507"/>
                <a:gd name="connsiteX2" fmla="*/ 33886 w 345414"/>
                <a:gd name="connsiteY2" fmla="*/ 208447 h 345507"/>
                <a:gd name="connsiteX3" fmla="*/ 140619 w 345414"/>
                <a:gd name="connsiteY3" fmla="*/ 33895 h 345507"/>
                <a:gd name="connsiteX4" fmla="*/ 315124 w 345414"/>
                <a:gd name="connsiteY4" fmla="*/ 140657 h 345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414" h="345507">
                  <a:moveTo>
                    <a:pt x="315124" y="140657"/>
                  </a:moveTo>
                  <a:cubicBezTo>
                    <a:pt x="333839" y="218339"/>
                    <a:pt x="286053" y="296489"/>
                    <a:pt x="208391" y="315208"/>
                  </a:cubicBezTo>
                  <a:cubicBezTo>
                    <a:pt x="130730" y="333928"/>
                    <a:pt x="52601" y="286130"/>
                    <a:pt x="33886" y="208447"/>
                  </a:cubicBezTo>
                  <a:cubicBezTo>
                    <a:pt x="15171" y="130765"/>
                    <a:pt x="62957" y="52615"/>
                    <a:pt x="140619" y="33895"/>
                  </a:cubicBezTo>
                  <a:cubicBezTo>
                    <a:pt x="218280" y="15175"/>
                    <a:pt x="296409" y="62974"/>
                    <a:pt x="315124" y="140657"/>
                  </a:cubicBezTo>
                  <a:close/>
                </a:path>
              </a:pathLst>
            </a:custGeom>
            <a:solidFill>
              <a:srgbClr val="F1BA25"/>
            </a:solidFill>
            <a:ln w="4223" cap="sq">
              <a:noFill/>
              <a:custDash>
                <a:ds d="194400" sp="194400"/>
              </a:custDash>
              <a:miter/>
            </a:ln>
          </p:spPr>
          <p:txBody>
            <a:bodyPr rtlCol="0" anchor="ctr"/>
            <a:lstStyle/>
            <a:p>
              <a:endParaRPr lang="en-US" sz="1013"/>
            </a:p>
          </p:txBody>
        </p:sp>
        <p:sp>
          <p:nvSpPr>
            <p:cNvPr id="45" name="Freeform: Shape 44">
              <a:extLst>
                <a:ext uri="{FF2B5EF4-FFF2-40B4-BE49-F238E27FC236}">
                  <a16:creationId xmlns:a16="http://schemas.microsoft.com/office/drawing/2014/main" id="{38796E8A-8350-C3E3-227F-54E1B2B7CCF9}"/>
                </a:ext>
              </a:extLst>
            </p:cNvPr>
            <p:cNvSpPr/>
            <p:nvPr/>
          </p:nvSpPr>
          <p:spPr>
            <a:xfrm>
              <a:off x="6203608" y="1629526"/>
              <a:ext cx="345415" cy="345508"/>
            </a:xfrm>
            <a:custGeom>
              <a:avLst/>
              <a:gdLst>
                <a:gd name="connsiteX0" fmla="*/ 315124 w 345414"/>
                <a:gd name="connsiteY0" fmla="*/ 140656 h 345507"/>
                <a:gd name="connsiteX1" fmla="*/ 208391 w 345414"/>
                <a:gd name="connsiteY1" fmla="*/ 315208 h 345507"/>
                <a:gd name="connsiteX2" fmla="*/ 33886 w 345414"/>
                <a:gd name="connsiteY2" fmla="*/ 208447 h 345507"/>
                <a:gd name="connsiteX3" fmla="*/ 140619 w 345414"/>
                <a:gd name="connsiteY3" fmla="*/ 33895 h 345507"/>
                <a:gd name="connsiteX4" fmla="*/ 315124 w 345414"/>
                <a:gd name="connsiteY4" fmla="*/ 140656 h 345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414" h="345507">
                  <a:moveTo>
                    <a:pt x="315124" y="140656"/>
                  </a:moveTo>
                  <a:cubicBezTo>
                    <a:pt x="333839" y="218339"/>
                    <a:pt x="286053" y="296488"/>
                    <a:pt x="208391" y="315208"/>
                  </a:cubicBezTo>
                  <a:cubicBezTo>
                    <a:pt x="130730" y="333928"/>
                    <a:pt x="52601" y="286130"/>
                    <a:pt x="33886" y="208447"/>
                  </a:cubicBezTo>
                  <a:cubicBezTo>
                    <a:pt x="15171" y="130765"/>
                    <a:pt x="62957" y="52615"/>
                    <a:pt x="140619" y="33895"/>
                  </a:cubicBezTo>
                  <a:cubicBezTo>
                    <a:pt x="218281" y="15175"/>
                    <a:pt x="296409" y="62974"/>
                    <a:pt x="315124" y="140656"/>
                  </a:cubicBezTo>
                  <a:close/>
                </a:path>
              </a:pathLst>
            </a:custGeom>
            <a:solidFill>
              <a:srgbClr val="002060"/>
            </a:solidFill>
            <a:ln w="4223" cap="sq">
              <a:noFill/>
              <a:custDash>
                <a:ds d="194400" sp="194400"/>
              </a:custDash>
              <a:miter/>
            </a:ln>
          </p:spPr>
          <p:txBody>
            <a:bodyPr rtlCol="0" anchor="ctr"/>
            <a:lstStyle/>
            <a:p>
              <a:endParaRPr lang="en-US" sz="1013"/>
            </a:p>
          </p:txBody>
        </p:sp>
        <p:sp>
          <p:nvSpPr>
            <p:cNvPr id="46" name="Freeform: Shape 45">
              <a:extLst>
                <a:ext uri="{FF2B5EF4-FFF2-40B4-BE49-F238E27FC236}">
                  <a16:creationId xmlns:a16="http://schemas.microsoft.com/office/drawing/2014/main" id="{37361ADA-C61B-0A42-5CFA-905C1C079CBD}"/>
                </a:ext>
              </a:extLst>
            </p:cNvPr>
            <p:cNvSpPr/>
            <p:nvPr/>
          </p:nvSpPr>
          <p:spPr>
            <a:xfrm>
              <a:off x="6363417" y="1545138"/>
              <a:ext cx="345415" cy="345508"/>
            </a:xfrm>
            <a:custGeom>
              <a:avLst/>
              <a:gdLst>
                <a:gd name="connsiteX0" fmla="*/ 315124 w 345414"/>
                <a:gd name="connsiteY0" fmla="*/ 140656 h 345507"/>
                <a:gd name="connsiteX1" fmla="*/ 208391 w 345414"/>
                <a:gd name="connsiteY1" fmla="*/ 315208 h 345507"/>
                <a:gd name="connsiteX2" fmla="*/ 33886 w 345414"/>
                <a:gd name="connsiteY2" fmla="*/ 208447 h 345507"/>
                <a:gd name="connsiteX3" fmla="*/ 140619 w 345414"/>
                <a:gd name="connsiteY3" fmla="*/ 33895 h 345507"/>
                <a:gd name="connsiteX4" fmla="*/ 315124 w 345414"/>
                <a:gd name="connsiteY4" fmla="*/ 140656 h 345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414" h="345507">
                  <a:moveTo>
                    <a:pt x="315124" y="140656"/>
                  </a:moveTo>
                  <a:cubicBezTo>
                    <a:pt x="333839" y="218339"/>
                    <a:pt x="286053" y="296488"/>
                    <a:pt x="208391" y="315208"/>
                  </a:cubicBezTo>
                  <a:cubicBezTo>
                    <a:pt x="130730" y="333928"/>
                    <a:pt x="52601" y="286130"/>
                    <a:pt x="33886" y="208447"/>
                  </a:cubicBezTo>
                  <a:cubicBezTo>
                    <a:pt x="15171" y="130765"/>
                    <a:pt x="62957" y="52615"/>
                    <a:pt x="140619" y="33895"/>
                  </a:cubicBezTo>
                  <a:cubicBezTo>
                    <a:pt x="218281" y="15175"/>
                    <a:pt x="296409" y="62974"/>
                    <a:pt x="315124" y="140656"/>
                  </a:cubicBezTo>
                  <a:close/>
                </a:path>
              </a:pathLst>
            </a:custGeom>
            <a:solidFill>
              <a:srgbClr val="DE0205"/>
            </a:solidFill>
            <a:ln w="4223" cap="sq">
              <a:noFill/>
              <a:custDash>
                <a:ds d="194400" sp="194400"/>
              </a:custDash>
              <a:miter/>
            </a:ln>
          </p:spPr>
          <p:txBody>
            <a:bodyPr rtlCol="0" anchor="ctr"/>
            <a:lstStyle/>
            <a:p>
              <a:endParaRPr lang="en-US" sz="1013"/>
            </a:p>
          </p:txBody>
        </p:sp>
      </p:grpSp>
      <p:grpSp>
        <p:nvGrpSpPr>
          <p:cNvPr id="47" name="Group 46">
            <a:extLst>
              <a:ext uri="{FF2B5EF4-FFF2-40B4-BE49-F238E27FC236}">
                <a16:creationId xmlns:a16="http://schemas.microsoft.com/office/drawing/2014/main" id="{19078F23-0BB1-A098-EB87-864021D95540}"/>
              </a:ext>
            </a:extLst>
          </p:cNvPr>
          <p:cNvGrpSpPr/>
          <p:nvPr/>
        </p:nvGrpSpPr>
        <p:grpSpPr>
          <a:xfrm rot="21061891">
            <a:off x="5763713" y="8770632"/>
            <a:ext cx="462167" cy="458115"/>
            <a:chOff x="11088966" y="5764636"/>
            <a:chExt cx="1103037" cy="1093364"/>
          </a:xfrm>
          <a:gradFill>
            <a:gsLst>
              <a:gs pos="49600">
                <a:srgbClr val="57257D"/>
              </a:gs>
              <a:gs pos="100000">
                <a:srgbClr val="7030A0"/>
              </a:gs>
              <a:gs pos="0">
                <a:srgbClr val="301D53"/>
              </a:gs>
            </a:gsLst>
            <a:lin ang="0" scaled="1"/>
          </a:gradFill>
        </p:grpSpPr>
        <p:sp>
          <p:nvSpPr>
            <p:cNvPr id="48" name="Rectangle: Diagonal Corners Rounded 47">
              <a:extLst>
                <a:ext uri="{FF2B5EF4-FFF2-40B4-BE49-F238E27FC236}">
                  <a16:creationId xmlns:a16="http://schemas.microsoft.com/office/drawing/2014/main" id="{06CB620E-1A15-62AB-77A8-D7D99C1250FF}"/>
                </a:ext>
              </a:extLst>
            </p:cNvPr>
            <p:cNvSpPr/>
            <p:nvPr/>
          </p:nvSpPr>
          <p:spPr>
            <a:xfrm rot="5584999">
              <a:off x="11088966" y="5764636"/>
              <a:ext cx="469028" cy="46902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49" name="Rectangle: Diagonal Corners Rounded 48">
              <a:extLst>
                <a:ext uri="{FF2B5EF4-FFF2-40B4-BE49-F238E27FC236}">
                  <a16:creationId xmlns:a16="http://schemas.microsoft.com/office/drawing/2014/main" id="{01BB839B-D3E9-9ABA-F7DE-0678ABC2E222}"/>
                </a:ext>
              </a:extLst>
            </p:cNvPr>
            <p:cNvSpPr/>
            <p:nvPr/>
          </p:nvSpPr>
          <p:spPr>
            <a:xfrm rot="5584999">
              <a:off x="11213490" y="6322960"/>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50" name="Rectangle: Diagonal Corners Rounded 49">
              <a:extLst>
                <a:ext uri="{FF2B5EF4-FFF2-40B4-BE49-F238E27FC236}">
                  <a16:creationId xmlns:a16="http://schemas.microsoft.com/office/drawing/2014/main" id="{86E6F9C8-20B5-605B-8F8A-8B2EA33A0325}"/>
                </a:ext>
              </a:extLst>
            </p:cNvPr>
            <p:cNvSpPr/>
            <p:nvPr/>
          </p:nvSpPr>
          <p:spPr>
            <a:xfrm rot="5584999">
              <a:off x="11667141" y="5890245"/>
              <a:ext cx="410672" cy="41067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62" name="Rectangle: Diagonal Corners Rounded 61">
              <a:extLst>
                <a:ext uri="{FF2B5EF4-FFF2-40B4-BE49-F238E27FC236}">
                  <a16:creationId xmlns:a16="http://schemas.microsoft.com/office/drawing/2014/main" id="{5C989316-7C30-E493-8051-53BFAF57C6EC}"/>
                </a:ext>
              </a:extLst>
            </p:cNvPr>
            <p:cNvSpPr/>
            <p:nvPr/>
          </p:nvSpPr>
          <p:spPr>
            <a:xfrm rot="5584999">
              <a:off x="11760395" y="6426392"/>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grpSp>
      <p:sp>
        <p:nvSpPr>
          <p:cNvPr id="7" name="Freeform: Shape 6">
            <a:extLst>
              <a:ext uri="{FF2B5EF4-FFF2-40B4-BE49-F238E27FC236}">
                <a16:creationId xmlns:a16="http://schemas.microsoft.com/office/drawing/2014/main" id="{8A363E40-77F3-3790-1D4B-156B8053D5BD}"/>
              </a:ext>
            </a:extLst>
          </p:cNvPr>
          <p:cNvSpPr/>
          <p:nvPr/>
        </p:nvSpPr>
        <p:spPr>
          <a:xfrm>
            <a:off x="-1" y="8415720"/>
            <a:ext cx="6339913" cy="1057076"/>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F1BA2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a:p>
        </p:txBody>
      </p:sp>
      <p:sp>
        <p:nvSpPr>
          <p:cNvPr id="8" name="Freeform: Shape 7">
            <a:extLst>
              <a:ext uri="{FF2B5EF4-FFF2-40B4-BE49-F238E27FC236}">
                <a16:creationId xmlns:a16="http://schemas.microsoft.com/office/drawing/2014/main" id="{331DF009-C083-F95C-E7A9-94057E7C6AA7}"/>
              </a:ext>
            </a:extLst>
          </p:cNvPr>
          <p:cNvSpPr/>
          <p:nvPr/>
        </p:nvSpPr>
        <p:spPr>
          <a:xfrm>
            <a:off x="0" y="8689364"/>
            <a:ext cx="6339913" cy="911835"/>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gradFill>
            <a:gsLst>
              <a:gs pos="4000">
                <a:srgbClr val="301D53"/>
              </a:gs>
              <a:gs pos="89000">
                <a:srgbClr val="57257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a:p>
        </p:txBody>
      </p:sp>
    </p:spTree>
    <p:extLst>
      <p:ext uri="{BB962C8B-B14F-4D97-AF65-F5344CB8AC3E}">
        <p14:creationId xmlns:p14="http://schemas.microsoft.com/office/powerpoint/2010/main" val="3587712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New Shades of Bangkok! - DESTINATION REPORTER">
            <a:extLst>
              <a:ext uri="{FF2B5EF4-FFF2-40B4-BE49-F238E27FC236}">
                <a16:creationId xmlns:a16="http://schemas.microsoft.com/office/drawing/2014/main" id="{8FBC4F84-2A98-9CE0-2790-C46AA0804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260"/>
            <a:ext cx="6393564" cy="3121674"/>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19078F23-0BB1-A098-EB87-864021D95540}"/>
              </a:ext>
            </a:extLst>
          </p:cNvPr>
          <p:cNvGrpSpPr/>
          <p:nvPr/>
        </p:nvGrpSpPr>
        <p:grpSpPr>
          <a:xfrm rot="21061891">
            <a:off x="5763713" y="8770632"/>
            <a:ext cx="462167" cy="458115"/>
            <a:chOff x="11088966" y="5764636"/>
            <a:chExt cx="1103037" cy="1093364"/>
          </a:xfrm>
          <a:gradFill>
            <a:gsLst>
              <a:gs pos="49600">
                <a:srgbClr val="57257D"/>
              </a:gs>
              <a:gs pos="100000">
                <a:srgbClr val="7030A0"/>
              </a:gs>
              <a:gs pos="0">
                <a:srgbClr val="301D53"/>
              </a:gs>
            </a:gsLst>
            <a:lin ang="0" scaled="1"/>
          </a:gradFill>
        </p:grpSpPr>
        <p:sp>
          <p:nvSpPr>
            <p:cNvPr id="48" name="Rectangle: Diagonal Corners Rounded 47">
              <a:extLst>
                <a:ext uri="{FF2B5EF4-FFF2-40B4-BE49-F238E27FC236}">
                  <a16:creationId xmlns:a16="http://schemas.microsoft.com/office/drawing/2014/main" id="{06CB620E-1A15-62AB-77A8-D7D99C1250FF}"/>
                </a:ext>
              </a:extLst>
            </p:cNvPr>
            <p:cNvSpPr/>
            <p:nvPr/>
          </p:nvSpPr>
          <p:spPr>
            <a:xfrm rot="5584999">
              <a:off x="11088966" y="5764636"/>
              <a:ext cx="469028" cy="46902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49" name="Rectangle: Diagonal Corners Rounded 48">
              <a:extLst>
                <a:ext uri="{FF2B5EF4-FFF2-40B4-BE49-F238E27FC236}">
                  <a16:creationId xmlns:a16="http://schemas.microsoft.com/office/drawing/2014/main" id="{01BB839B-D3E9-9ABA-F7DE-0678ABC2E222}"/>
                </a:ext>
              </a:extLst>
            </p:cNvPr>
            <p:cNvSpPr/>
            <p:nvPr/>
          </p:nvSpPr>
          <p:spPr>
            <a:xfrm rot="5584999">
              <a:off x="11213490" y="6322960"/>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50" name="Rectangle: Diagonal Corners Rounded 49">
              <a:extLst>
                <a:ext uri="{FF2B5EF4-FFF2-40B4-BE49-F238E27FC236}">
                  <a16:creationId xmlns:a16="http://schemas.microsoft.com/office/drawing/2014/main" id="{86E6F9C8-20B5-605B-8F8A-8B2EA33A0325}"/>
                </a:ext>
              </a:extLst>
            </p:cNvPr>
            <p:cNvSpPr/>
            <p:nvPr/>
          </p:nvSpPr>
          <p:spPr>
            <a:xfrm rot="5584999">
              <a:off x="11667141" y="5890245"/>
              <a:ext cx="410672" cy="41067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62" name="Rectangle: Diagonal Corners Rounded 61">
              <a:extLst>
                <a:ext uri="{FF2B5EF4-FFF2-40B4-BE49-F238E27FC236}">
                  <a16:creationId xmlns:a16="http://schemas.microsoft.com/office/drawing/2014/main" id="{5C989316-7C30-E493-8051-53BFAF57C6EC}"/>
                </a:ext>
              </a:extLst>
            </p:cNvPr>
            <p:cNvSpPr/>
            <p:nvPr/>
          </p:nvSpPr>
          <p:spPr>
            <a:xfrm rot="5584999">
              <a:off x="11760395" y="6426392"/>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grpSp>
      <p:sp>
        <p:nvSpPr>
          <p:cNvPr id="7" name="Freeform: Shape 6">
            <a:extLst>
              <a:ext uri="{FF2B5EF4-FFF2-40B4-BE49-F238E27FC236}">
                <a16:creationId xmlns:a16="http://schemas.microsoft.com/office/drawing/2014/main" id="{8A363E40-77F3-3790-1D4B-156B8053D5BD}"/>
              </a:ext>
            </a:extLst>
          </p:cNvPr>
          <p:cNvSpPr/>
          <p:nvPr/>
        </p:nvSpPr>
        <p:spPr>
          <a:xfrm>
            <a:off x="-1" y="8415720"/>
            <a:ext cx="6339913" cy="1057076"/>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F1BA2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a:p>
        </p:txBody>
      </p:sp>
      <p:sp>
        <p:nvSpPr>
          <p:cNvPr id="8" name="Freeform: Shape 7">
            <a:extLst>
              <a:ext uri="{FF2B5EF4-FFF2-40B4-BE49-F238E27FC236}">
                <a16:creationId xmlns:a16="http://schemas.microsoft.com/office/drawing/2014/main" id="{331DF009-C083-F95C-E7A9-94057E7C6AA7}"/>
              </a:ext>
            </a:extLst>
          </p:cNvPr>
          <p:cNvSpPr/>
          <p:nvPr/>
        </p:nvSpPr>
        <p:spPr>
          <a:xfrm>
            <a:off x="0" y="8689364"/>
            <a:ext cx="6339913" cy="911835"/>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gradFill>
            <a:gsLst>
              <a:gs pos="4000">
                <a:srgbClr val="301D53"/>
              </a:gs>
              <a:gs pos="89000">
                <a:srgbClr val="57257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a:p>
        </p:txBody>
      </p:sp>
      <p:grpSp>
        <p:nvGrpSpPr>
          <p:cNvPr id="18" name="Group 17">
            <a:extLst>
              <a:ext uri="{FF2B5EF4-FFF2-40B4-BE49-F238E27FC236}">
                <a16:creationId xmlns:a16="http://schemas.microsoft.com/office/drawing/2014/main" id="{906CEF3D-85AF-C4E3-AC60-0DC6DF800DE5}"/>
              </a:ext>
            </a:extLst>
          </p:cNvPr>
          <p:cNvGrpSpPr/>
          <p:nvPr/>
        </p:nvGrpSpPr>
        <p:grpSpPr>
          <a:xfrm>
            <a:off x="-26848" y="1447530"/>
            <a:ext cx="6427648" cy="3121675"/>
            <a:chOff x="512616" y="3669019"/>
            <a:chExt cx="5957863" cy="2869044"/>
          </a:xfrm>
        </p:grpSpPr>
        <p:sp>
          <p:nvSpPr>
            <p:cNvPr id="3" name="Isosceles Triangle 2">
              <a:extLst>
                <a:ext uri="{FF2B5EF4-FFF2-40B4-BE49-F238E27FC236}">
                  <a16:creationId xmlns:a16="http://schemas.microsoft.com/office/drawing/2014/main" id="{CCC825D6-9AC3-B762-16C9-7E13AC295F4C}"/>
                </a:ext>
              </a:extLst>
            </p:cNvPr>
            <p:cNvSpPr/>
            <p:nvPr/>
          </p:nvSpPr>
          <p:spPr>
            <a:xfrm rot="16200000">
              <a:off x="3509075" y="4581777"/>
              <a:ext cx="936764" cy="1070768"/>
            </a:xfrm>
            <a:prstGeom prst="triangle">
              <a:avLst>
                <a:gd name="adj" fmla="val 52693"/>
              </a:avLst>
            </a:prstGeom>
            <a:gradFill>
              <a:gsLst>
                <a:gs pos="0">
                  <a:srgbClr val="3A1953"/>
                </a:gs>
                <a:gs pos="100000">
                  <a:srgbClr val="8E41C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8" dirty="0"/>
            </a:p>
          </p:txBody>
        </p:sp>
        <p:sp>
          <p:nvSpPr>
            <p:cNvPr id="4" name="Isosceles Triangle 10">
              <a:extLst>
                <a:ext uri="{FF2B5EF4-FFF2-40B4-BE49-F238E27FC236}">
                  <a16:creationId xmlns:a16="http://schemas.microsoft.com/office/drawing/2014/main" id="{892E2A71-FA9A-D0C1-1201-CB4392A95003}"/>
                </a:ext>
              </a:extLst>
            </p:cNvPr>
            <p:cNvSpPr/>
            <p:nvPr/>
          </p:nvSpPr>
          <p:spPr>
            <a:xfrm rot="16200000">
              <a:off x="5270631" y="4486852"/>
              <a:ext cx="1165777" cy="1220506"/>
            </a:xfrm>
            <a:custGeom>
              <a:avLst/>
              <a:gdLst>
                <a:gd name="connsiteX0" fmla="*/ 0 w 2089708"/>
                <a:gd name="connsiteY0" fmla="*/ 2046405 h 2046405"/>
                <a:gd name="connsiteX1" fmla="*/ 1167708 w 2089708"/>
                <a:gd name="connsiteY1" fmla="*/ 0 h 2046405"/>
                <a:gd name="connsiteX2" fmla="*/ 2089708 w 2089708"/>
                <a:gd name="connsiteY2" fmla="*/ 2046405 h 2046405"/>
                <a:gd name="connsiteX3" fmla="*/ 0 w 2089708"/>
                <a:gd name="connsiteY3" fmla="*/ 2046405 h 2046405"/>
                <a:gd name="connsiteX0" fmla="*/ 0 w 2286560"/>
                <a:gd name="connsiteY0" fmla="*/ 2046405 h 2046405"/>
                <a:gd name="connsiteX1" fmla="*/ 1167708 w 2286560"/>
                <a:gd name="connsiteY1" fmla="*/ 0 h 2046405"/>
                <a:gd name="connsiteX2" fmla="*/ 2286560 w 2286560"/>
                <a:gd name="connsiteY2" fmla="*/ 2040058 h 2046405"/>
                <a:gd name="connsiteX3" fmla="*/ 0 w 2286560"/>
                <a:gd name="connsiteY3" fmla="*/ 2046405 h 2046405"/>
                <a:gd name="connsiteX0" fmla="*/ 0 w 2286560"/>
                <a:gd name="connsiteY0" fmla="*/ 2503602 h 2503602"/>
                <a:gd name="connsiteX1" fmla="*/ 1081983 w 2286560"/>
                <a:gd name="connsiteY1" fmla="*/ 0 h 2503602"/>
                <a:gd name="connsiteX2" fmla="*/ 2286560 w 2286560"/>
                <a:gd name="connsiteY2" fmla="*/ 2497255 h 2503602"/>
                <a:gd name="connsiteX3" fmla="*/ 0 w 2286560"/>
                <a:gd name="connsiteY3" fmla="*/ 2503602 h 2503602"/>
                <a:gd name="connsiteX0" fmla="*/ 0 w 2372285"/>
                <a:gd name="connsiteY0" fmla="*/ 2503602 h 2503602"/>
                <a:gd name="connsiteX1" fmla="*/ 1081983 w 2372285"/>
                <a:gd name="connsiteY1" fmla="*/ 0 h 2503602"/>
                <a:gd name="connsiteX2" fmla="*/ 2372285 w 2372285"/>
                <a:gd name="connsiteY2" fmla="*/ 2440105 h 2503602"/>
                <a:gd name="connsiteX3" fmla="*/ 0 w 2372285"/>
                <a:gd name="connsiteY3" fmla="*/ 2503602 h 2503602"/>
                <a:gd name="connsiteX0" fmla="*/ 0 w 2391337"/>
                <a:gd name="connsiteY0" fmla="*/ 2503602 h 2503602"/>
                <a:gd name="connsiteX1" fmla="*/ 1081983 w 2391337"/>
                <a:gd name="connsiteY1" fmla="*/ 0 h 2503602"/>
                <a:gd name="connsiteX2" fmla="*/ 2391337 w 2391337"/>
                <a:gd name="connsiteY2" fmla="*/ 2497258 h 2503602"/>
                <a:gd name="connsiteX3" fmla="*/ 0 w 2391337"/>
                <a:gd name="connsiteY3" fmla="*/ 2503602 h 2503602"/>
              </a:gdLst>
              <a:ahLst/>
              <a:cxnLst>
                <a:cxn ang="0">
                  <a:pos x="connsiteX0" y="connsiteY0"/>
                </a:cxn>
                <a:cxn ang="0">
                  <a:pos x="connsiteX1" y="connsiteY1"/>
                </a:cxn>
                <a:cxn ang="0">
                  <a:pos x="connsiteX2" y="connsiteY2"/>
                </a:cxn>
                <a:cxn ang="0">
                  <a:pos x="connsiteX3" y="connsiteY3"/>
                </a:cxn>
              </a:cxnLst>
              <a:rect l="l" t="t" r="r" b="b"/>
              <a:pathLst>
                <a:path w="2391337" h="2503602">
                  <a:moveTo>
                    <a:pt x="0" y="2503602"/>
                  </a:moveTo>
                  <a:lnTo>
                    <a:pt x="1081983" y="0"/>
                  </a:lnTo>
                  <a:lnTo>
                    <a:pt x="2391337" y="2497258"/>
                  </a:lnTo>
                  <a:lnTo>
                    <a:pt x="0" y="2503602"/>
                  </a:lnTo>
                  <a:close/>
                </a:path>
              </a:pathLst>
            </a:custGeom>
            <a:gradFill>
              <a:gsLst>
                <a:gs pos="0">
                  <a:srgbClr val="3A1953"/>
                </a:gs>
                <a:gs pos="100000">
                  <a:srgbClr val="8E41C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8" dirty="0"/>
            </a:p>
          </p:txBody>
        </p:sp>
        <p:sp>
          <p:nvSpPr>
            <p:cNvPr id="6" name="Isosceles Triangle 5">
              <a:extLst>
                <a:ext uri="{FF2B5EF4-FFF2-40B4-BE49-F238E27FC236}">
                  <a16:creationId xmlns:a16="http://schemas.microsoft.com/office/drawing/2014/main" id="{DD9789E2-98E8-599C-9DC3-5DE56398353D}"/>
                </a:ext>
              </a:extLst>
            </p:cNvPr>
            <p:cNvSpPr/>
            <p:nvPr/>
          </p:nvSpPr>
          <p:spPr>
            <a:xfrm rot="5400000">
              <a:off x="4440506" y="4611619"/>
              <a:ext cx="1051513" cy="914022"/>
            </a:xfrm>
            <a:prstGeom prst="triangle">
              <a:avLst>
                <a:gd name="adj" fmla="val 52219"/>
              </a:avLst>
            </a:prstGeom>
            <a:solidFill>
              <a:srgbClr val="A86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8"/>
            </a:p>
          </p:txBody>
        </p:sp>
        <p:sp>
          <p:nvSpPr>
            <p:cNvPr id="10" name="Isosceles Triangle 8">
              <a:extLst>
                <a:ext uri="{FF2B5EF4-FFF2-40B4-BE49-F238E27FC236}">
                  <a16:creationId xmlns:a16="http://schemas.microsoft.com/office/drawing/2014/main" id="{2E92E1D8-A856-DD11-007B-9AD6F6809205}"/>
                </a:ext>
              </a:extLst>
            </p:cNvPr>
            <p:cNvSpPr/>
            <p:nvPr/>
          </p:nvSpPr>
          <p:spPr>
            <a:xfrm rot="16200000">
              <a:off x="4576434" y="4240489"/>
              <a:ext cx="900787" cy="812443"/>
            </a:xfrm>
            <a:custGeom>
              <a:avLst/>
              <a:gdLst>
                <a:gd name="connsiteX0" fmla="*/ 0 w 1828801"/>
                <a:gd name="connsiteY0" fmla="*/ 1656522 h 1656522"/>
                <a:gd name="connsiteX1" fmla="*/ 977458 w 1828801"/>
                <a:gd name="connsiteY1" fmla="*/ 0 h 1656522"/>
                <a:gd name="connsiteX2" fmla="*/ 1828801 w 1828801"/>
                <a:gd name="connsiteY2" fmla="*/ 1656522 h 1656522"/>
                <a:gd name="connsiteX3" fmla="*/ 0 w 1828801"/>
                <a:gd name="connsiteY3" fmla="*/ 1656522 h 1656522"/>
                <a:gd name="connsiteX0" fmla="*/ 0 w 1847849"/>
                <a:gd name="connsiteY0" fmla="*/ 1647000 h 1656522"/>
                <a:gd name="connsiteX1" fmla="*/ 996506 w 1847849"/>
                <a:gd name="connsiteY1" fmla="*/ 0 h 1656522"/>
                <a:gd name="connsiteX2" fmla="*/ 1847849 w 1847849"/>
                <a:gd name="connsiteY2" fmla="*/ 1656522 h 1656522"/>
                <a:gd name="connsiteX3" fmla="*/ 0 w 1847849"/>
                <a:gd name="connsiteY3" fmla="*/ 1647000 h 1656522"/>
              </a:gdLst>
              <a:ahLst/>
              <a:cxnLst>
                <a:cxn ang="0">
                  <a:pos x="connsiteX0" y="connsiteY0"/>
                </a:cxn>
                <a:cxn ang="0">
                  <a:pos x="connsiteX1" y="connsiteY1"/>
                </a:cxn>
                <a:cxn ang="0">
                  <a:pos x="connsiteX2" y="connsiteY2"/>
                </a:cxn>
                <a:cxn ang="0">
                  <a:pos x="connsiteX3" y="connsiteY3"/>
                </a:cxn>
              </a:cxnLst>
              <a:rect l="l" t="t" r="r" b="b"/>
              <a:pathLst>
                <a:path w="1847849" h="1656522">
                  <a:moveTo>
                    <a:pt x="0" y="1647000"/>
                  </a:moveTo>
                  <a:lnTo>
                    <a:pt x="996506" y="0"/>
                  </a:lnTo>
                  <a:lnTo>
                    <a:pt x="1847849" y="1656522"/>
                  </a:lnTo>
                  <a:lnTo>
                    <a:pt x="0" y="1647000"/>
                  </a:lnTo>
                  <a:close/>
                </a:path>
              </a:pathLst>
            </a:custGeom>
            <a:gradFill>
              <a:gsLst>
                <a:gs pos="0">
                  <a:srgbClr val="211438"/>
                </a:gs>
                <a:gs pos="100000">
                  <a:srgbClr val="8E41C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8" dirty="0"/>
            </a:p>
          </p:txBody>
        </p:sp>
        <p:sp>
          <p:nvSpPr>
            <p:cNvPr id="11" name="Isosceles Triangle 10">
              <a:extLst>
                <a:ext uri="{FF2B5EF4-FFF2-40B4-BE49-F238E27FC236}">
                  <a16:creationId xmlns:a16="http://schemas.microsoft.com/office/drawing/2014/main" id="{66FD11CC-B28F-96EC-8C6A-DAB800478221}"/>
                </a:ext>
              </a:extLst>
            </p:cNvPr>
            <p:cNvSpPr/>
            <p:nvPr/>
          </p:nvSpPr>
          <p:spPr>
            <a:xfrm rot="5400000">
              <a:off x="5364302" y="4114337"/>
              <a:ext cx="1051513" cy="914022"/>
            </a:xfrm>
            <a:prstGeom prst="triangle">
              <a:avLst>
                <a:gd name="adj" fmla="val 52219"/>
              </a:avLst>
            </a:prstGeom>
            <a:solidFill>
              <a:srgbClr val="A86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8"/>
            </a:p>
          </p:txBody>
        </p:sp>
        <p:sp>
          <p:nvSpPr>
            <p:cNvPr id="12" name="Isosceles Triangle 12">
              <a:extLst>
                <a:ext uri="{FF2B5EF4-FFF2-40B4-BE49-F238E27FC236}">
                  <a16:creationId xmlns:a16="http://schemas.microsoft.com/office/drawing/2014/main" id="{614440EF-0DED-EB2F-5C7A-E25336D3F94A}"/>
                </a:ext>
              </a:extLst>
            </p:cNvPr>
            <p:cNvSpPr/>
            <p:nvPr/>
          </p:nvSpPr>
          <p:spPr>
            <a:xfrm rot="5400000">
              <a:off x="344700" y="3836935"/>
              <a:ext cx="2869044" cy="2533211"/>
            </a:xfrm>
            <a:custGeom>
              <a:avLst/>
              <a:gdLst>
                <a:gd name="connsiteX0" fmla="*/ 0 w 5885219"/>
                <a:gd name="connsiteY0" fmla="*/ 4688329 h 4688329"/>
                <a:gd name="connsiteX1" fmla="*/ 2757166 w 5885219"/>
                <a:gd name="connsiteY1" fmla="*/ 0 h 4688329"/>
                <a:gd name="connsiteX2" fmla="*/ 5885219 w 5885219"/>
                <a:gd name="connsiteY2" fmla="*/ 4688329 h 4688329"/>
                <a:gd name="connsiteX3" fmla="*/ 0 w 5885219"/>
                <a:gd name="connsiteY3" fmla="*/ 4688329 h 4688329"/>
                <a:gd name="connsiteX0" fmla="*/ 0 w 5885219"/>
                <a:gd name="connsiteY0" fmla="*/ 5196329 h 5196329"/>
                <a:gd name="connsiteX1" fmla="*/ 2945851 w 5885219"/>
                <a:gd name="connsiteY1" fmla="*/ 0 h 5196329"/>
                <a:gd name="connsiteX2" fmla="*/ 5885219 w 5885219"/>
                <a:gd name="connsiteY2" fmla="*/ 5196329 h 5196329"/>
                <a:gd name="connsiteX3" fmla="*/ 0 w 5885219"/>
                <a:gd name="connsiteY3" fmla="*/ 5196329 h 5196329"/>
              </a:gdLst>
              <a:ahLst/>
              <a:cxnLst>
                <a:cxn ang="0">
                  <a:pos x="connsiteX0" y="connsiteY0"/>
                </a:cxn>
                <a:cxn ang="0">
                  <a:pos x="connsiteX1" y="connsiteY1"/>
                </a:cxn>
                <a:cxn ang="0">
                  <a:pos x="connsiteX2" y="connsiteY2"/>
                </a:cxn>
                <a:cxn ang="0">
                  <a:pos x="connsiteX3" y="connsiteY3"/>
                </a:cxn>
              </a:cxnLst>
              <a:rect l="l" t="t" r="r" b="b"/>
              <a:pathLst>
                <a:path w="5885219" h="5196329">
                  <a:moveTo>
                    <a:pt x="0" y="5196329"/>
                  </a:moveTo>
                  <a:lnTo>
                    <a:pt x="2945851" y="0"/>
                  </a:lnTo>
                  <a:lnTo>
                    <a:pt x="5885219" y="5196329"/>
                  </a:lnTo>
                  <a:lnTo>
                    <a:pt x="0" y="5196329"/>
                  </a:lnTo>
                  <a:close/>
                </a:path>
              </a:pathLst>
            </a:custGeom>
            <a:gradFill>
              <a:gsLst>
                <a:gs pos="0">
                  <a:srgbClr val="3A1953"/>
                </a:gs>
                <a:gs pos="100000">
                  <a:srgbClr val="8E41C7"/>
                </a:gs>
              </a:gsLst>
              <a:lin ang="2700000" scaled="1"/>
            </a:gra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8"/>
            </a:p>
          </p:txBody>
        </p:sp>
        <p:sp>
          <p:nvSpPr>
            <p:cNvPr id="13" name="Freeform: Shape 12">
              <a:extLst>
                <a:ext uri="{FF2B5EF4-FFF2-40B4-BE49-F238E27FC236}">
                  <a16:creationId xmlns:a16="http://schemas.microsoft.com/office/drawing/2014/main" id="{AD99BB71-1BF3-C971-0D58-131A63B12E25}"/>
                </a:ext>
              </a:extLst>
            </p:cNvPr>
            <p:cNvSpPr/>
            <p:nvPr/>
          </p:nvSpPr>
          <p:spPr>
            <a:xfrm>
              <a:off x="517504" y="3808538"/>
              <a:ext cx="5952975" cy="2518954"/>
            </a:xfrm>
            <a:custGeom>
              <a:avLst/>
              <a:gdLst>
                <a:gd name="connsiteX0" fmla="*/ 72571 w 12264571"/>
                <a:gd name="connsiteY0" fmla="*/ 3410857 h 5167085"/>
                <a:gd name="connsiteX1" fmla="*/ 1915885 w 12264571"/>
                <a:gd name="connsiteY1" fmla="*/ 4412343 h 5167085"/>
                <a:gd name="connsiteX2" fmla="*/ 10276114 w 12264571"/>
                <a:gd name="connsiteY2" fmla="*/ 0 h 5167085"/>
                <a:gd name="connsiteX3" fmla="*/ 12250057 w 12264571"/>
                <a:gd name="connsiteY3" fmla="*/ 1146628 h 5167085"/>
                <a:gd name="connsiteX4" fmla="*/ 12264571 w 12264571"/>
                <a:gd name="connsiteY4" fmla="*/ 1930400 h 5167085"/>
                <a:gd name="connsiteX5" fmla="*/ 10334171 w 12264571"/>
                <a:gd name="connsiteY5" fmla="*/ 740228 h 5167085"/>
                <a:gd name="connsiteX6" fmla="*/ 1944914 w 12264571"/>
                <a:gd name="connsiteY6" fmla="*/ 5167085 h 5167085"/>
                <a:gd name="connsiteX7" fmla="*/ 0 w 12264571"/>
                <a:gd name="connsiteY7" fmla="*/ 4151085 h 5167085"/>
                <a:gd name="connsiteX8" fmla="*/ 72571 w 12264571"/>
                <a:gd name="connsiteY8" fmla="*/ 3410857 h 5167085"/>
                <a:gd name="connsiteX0" fmla="*/ 19231 w 12211231"/>
                <a:gd name="connsiteY0" fmla="*/ 3410857 h 5167085"/>
                <a:gd name="connsiteX1" fmla="*/ 1862545 w 12211231"/>
                <a:gd name="connsiteY1" fmla="*/ 4412343 h 5167085"/>
                <a:gd name="connsiteX2" fmla="*/ 10222774 w 12211231"/>
                <a:gd name="connsiteY2" fmla="*/ 0 h 5167085"/>
                <a:gd name="connsiteX3" fmla="*/ 12196717 w 12211231"/>
                <a:gd name="connsiteY3" fmla="*/ 1146628 h 5167085"/>
                <a:gd name="connsiteX4" fmla="*/ 12211231 w 12211231"/>
                <a:gd name="connsiteY4" fmla="*/ 1930400 h 5167085"/>
                <a:gd name="connsiteX5" fmla="*/ 10280831 w 12211231"/>
                <a:gd name="connsiteY5" fmla="*/ 740228 h 5167085"/>
                <a:gd name="connsiteX6" fmla="*/ 1891574 w 12211231"/>
                <a:gd name="connsiteY6" fmla="*/ 5167085 h 5167085"/>
                <a:gd name="connsiteX7" fmla="*/ 0 w 12211231"/>
                <a:gd name="connsiteY7" fmla="*/ 4166325 h 5167085"/>
                <a:gd name="connsiteX8" fmla="*/ 19231 w 12211231"/>
                <a:gd name="connsiteY8" fmla="*/ 3410857 h 516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11231" h="5167085">
                  <a:moveTo>
                    <a:pt x="19231" y="3410857"/>
                  </a:moveTo>
                  <a:lnTo>
                    <a:pt x="1862545" y="4412343"/>
                  </a:lnTo>
                  <a:lnTo>
                    <a:pt x="10222774" y="0"/>
                  </a:lnTo>
                  <a:lnTo>
                    <a:pt x="12196717" y="1146628"/>
                  </a:lnTo>
                  <a:lnTo>
                    <a:pt x="12211231" y="1930400"/>
                  </a:lnTo>
                  <a:lnTo>
                    <a:pt x="10280831" y="740228"/>
                  </a:lnTo>
                  <a:lnTo>
                    <a:pt x="1891574" y="5167085"/>
                  </a:lnTo>
                  <a:lnTo>
                    <a:pt x="0" y="4166325"/>
                  </a:lnTo>
                  <a:lnTo>
                    <a:pt x="19231" y="3410857"/>
                  </a:lnTo>
                  <a:close/>
                </a:path>
              </a:pathLst>
            </a:custGeom>
            <a:gradFill>
              <a:gsLst>
                <a:gs pos="0">
                  <a:srgbClr val="211438"/>
                </a:gs>
                <a:gs pos="100000">
                  <a:srgbClr val="7030A0"/>
                </a:gs>
              </a:gsLst>
              <a:lin ang="2700000" scaled="1"/>
            </a:gradFill>
            <a:ln>
              <a:noFill/>
            </a:ln>
            <a:effectLst>
              <a:outerShdw blurRad="508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8" dirty="0"/>
            </a:p>
          </p:txBody>
        </p:sp>
        <p:sp>
          <p:nvSpPr>
            <p:cNvPr id="16" name="TextBox 15">
              <a:extLst>
                <a:ext uri="{FF2B5EF4-FFF2-40B4-BE49-F238E27FC236}">
                  <a16:creationId xmlns:a16="http://schemas.microsoft.com/office/drawing/2014/main" id="{2F1940E0-C1FE-DAAE-13EF-AD27854B7F44}"/>
                </a:ext>
              </a:extLst>
            </p:cNvPr>
            <p:cNvSpPr txBox="1"/>
            <p:nvPr/>
          </p:nvSpPr>
          <p:spPr>
            <a:xfrm>
              <a:off x="1043143" y="5857892"/>
              <a:ext cx="4095750" cy="367730"/>
            </a:xfrm>
            <a:prstGeom prst="rect">
              <a:avLst/>
            </a:prstGeom>
            <a:noFill/>
          </p:spPr>
          <p:txBody>
            <a:bodyPr wrap="square" rtlCol="0">
              <a:spAutoFit/>
            </a:bodyPr>
            <a:lstStyle/>
            <a:p>
              <a:pPr algn="ctr"/>
              <a:r>
                <a:rPr lang="en-US" sz="2000" b="1" dirty="0">
                  <a:solidFill>
                    <a:srgbClr val="3A1953"/>
                  </a:solidFill>
                  <a:effectLst>
                    <a:outerShdw blurRad="38100" dist="38100" dir="2700000" algn="tl">
                      <a:srgbClr val="000000">
                        <a:alpha val="43137"/>
                      </a:srgbClr>
                    </a:outerShdw>
                  </a:effectLst>
                  <a:latin typeface="Times New Roman" panose="02020603050405020304" pitchFamily="18" charset="0"/>
                  <a:ea typeface="Roboto" panose="02000000000000000000" pitchFamily="2" charset="0"/>
                  <a:cs typeface="Times New Roman" panose="02020603050405020304" pitchFamily="18" charset="0"/>
                </a:rPr>
                <a:t>Thailand</a:t>
              </a:r>
              <a:endParaRPr lang="en-IN" sz="2000" b="1" dirty="0">
                <a:solidFill>
                  <a:srgbClr val="3A1953"/>
                </a:solidFill>
                <a:effectLst>
                  <a:outerShdw blurRad="38100" dist="38100" dir="2700000" algn="tl">
                    <a:srgbClr val="000000">
                      <a:alpha val="43137"/>
                    </a:srgbClr>
                  </a:outerShdw>
                </a:effectLst>
                <a:latin typeface="Times New Roman" panose="02020603050405020304" pitchFamily="18" charset="0"/>
                <a:ea typeface="Roboto" panose="02000000000000000000" pitchFamily="2" charset="0"/>
                <a:cs typeface="Times New Roman" panose="02020603050405020304" pitchFamily="18" charset="0"/>
              </a:endParaRPr>
            </a:p>
          </p:txBody>
        </p:sp>
      </p:grpSp>
      <p:pic>
        <p:nvPicPr>
          <p:cNvPr id="15" name="Picture 14">
            <a:extLst>
              <a:ext uri="{FF2B5EF4-FFF2-40B4-BE49-F238E27FC236}">
                <a16:creationId xmlns:a16="http://schemas.microsoft.com/office/drawing/2014/main" id="{CE7E9FF1-1186-2BF5-DE97-F0735572D4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4" y="2235596"/>
            <a:ext cx="1245454" cy="1105741"/>
          </a:xfrm>
          <a:prstGeom prst="rect">
            <a:avLst/>
          </a:prstGeom>
          <a:ln>
            <a:noFill/>
          </a:ln>
          <a:effectLst>
            <a:outerShdw blurRad="292100" dist="139700" dir="2700000" algn="tl" rotWithShape="0">
              <a:srgbClr val="333333">
                <a:alpha val="65000"/>
              </a:srgbClr>
            </a:outerShdw>
          </a:effectLst>
        </p:spPr>
      </p:pic>
      <p:grpSp>
        <p:nvGrpSpPr>
          <p:cNvPr id="41" name="Group 40">
            <a:extLst>
              <a:ext uri="{FF2B5EF4-FFF2-40B4-BE49-F238E27FC236}">
                <a16:creationId xmlns:a16="http://schemas.microsoft.com/office/drawing/2014/main" id="{9639B85A-C2F8-711C-2B9E-815ECFC54DFB}"/>
              </a:ext>
            </a:extLst>
          </p:cNvPr>
          <p:cNvGrpSpPr/>
          <p:nvPr/>
        </p:nvGrpSpPr>
        <p:grpSpPr>
          <a:xfrm>
            <a:off x="80840" y="5821715"/>
            <a:ext cx="3070065" cy="2355487"/>
            <a:chOff x="3269547" y="4630522"/>
            <a:chExt cx="2985021" cy="2499035"/>
          </a:xfrm>
        </p:grpSpPr>
        <p:pic>
          <p:nvPicPr>
            <p:cNvPr id="26" name="Picture 25">
              <a:extLst>
                <a:ext uri="{FF2B5EF4-FFF2-40B4-BE49-F238E27FC236}">
                  <a16:creationId xmlns:a16="http://schemas.microsoft.com/office/drawing/2014/main" id="{54B0064B-19D9-35CB-52AF-1AA87971C8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9548" y="4630522"/>
              <a:ext cx="2985020" cy="2225391"/>
            </a:xfrm>
            <a:prstGeom prst="rect">
              <a:avLst/>
            </a:prstGeom>
            <a:ln>
              <a:noFill/>
            </a:ln>
            <a:effectLst>
              <a:outerShdw blurRad="292100" dist="139700" dir="2700000" algn="tl" rotWithShape="0">
                <a:srgbClr val="333333">
                  <a:alpha val="65000"/>
                </a:srgbClr>
              </a:outerShdw>
            </a:effectLst>
          </p:spPr>
        </p:pic>
        <p:grpSp>
          <p:nvGrpSpPr>
            <p:cNvPr id="28" name="Group 27">
              <a:extLst>
                <a:ext uri="{FF2B5EF4-FFF2-40B4-BE49-F238E27FC236}">
                  <a16:creationId xmlns:a16="http://schemas.microsoft.com/office/drawing/2014/main" id="{6C0032B9-C496-DE80-78B1-7DD0F3CCE060}"/>
                </a:ext>
              </a:extLst>
            </p:cNvPr>
            <p:cNvGrpSpPr/>
            <p:nvPr/>
          </p:nvGrpSpPr>
          <p:grpSpPr>
            <a:xfrm>
              <a:off x="3269547" y="6584456"/>
              <a:ext cx="2985019" cy="545101"/>
              <a:chOff x="626428" y="3699035"/>
              <a:chExt cx="2480467" cy="1021730"/>
            </a:xfrm>
          </p:grpSpPr>
          <p:sp>
            <p:nvSpPr>
              <p:cNvPr id="29" name="Freeform: Shape 8">
                <a:extLst>
                  <a:ext uri="{FF2B5EF4-FFF2-40B4-BE49-F238E27FC236}">
                    <a16:creationId xmlns:a16="http://schemas.microsoft.com/office/drawing/2014/main" id="{E9B4A66E-BDED-18EE-7802-58D007B7A3FB}"/>
                  </a:ext>
                </a:extLst>
              </p:cNvPr>
              <p:cNvSpPr>
                <a:spLocks/>
              </p:cNvSpPr>
              <p:nvPr/>
            </p:nvSpPr>
            <p:spPr bwMode="auto">
              <a:xfrm>
                <a:off x="626428" y="3699035"/>
                <a:ext cx="1732056" cy="1021393"/>
              </a:xfrm>
              <a:custGeom>
                <a:avLst/>
                <a:gdLst>
                  <a:gd name="T0" fmla="*/ 1587500 w 21600"/>
                  <a:gd name="T1" fmla="*/ 1047750 h 21600"/>
                  <a:gd name="T2" fmla="*/ 1587500 w 21600"/>
                  <a:gd name="T3" fmla="*/ 1047750 h 21600"/>
                  <a:gd name="T4" fmla="*/ 1587500 w 21600"/>
                  <a:gd name="T5" fmla="*/ 1047750 h 21600"/>
                  <a:gd name="T6" fmla="*/ 1587500 w 21600"/>
                  <a:gd name="T7" fmla="*/ 10477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12216"/>
                    </a:lnTo>
                    <a:lnTo>
                      <a:pt x="21599" y="21600"/>
                    </a:lnTo>
                    <a:lnTo>
                      <a:pt x="0" y="21600"/>
                    </a:lnTo>
                    <a:lnTo>
                      <a:pt x="0" y="0"/>
                    </a:lnTo>
                    <a:close/>
                  </a:path>
                </a:pathLst>
              </a:custGeom>
              <a:solidFill>
                <a:srgbClr val="57257D"/>
              </a:solidFill>
              <a:ln>
                <a:noFill/>
              </a:ln>
              <a:effectLst/>
            </p:spPr>
            <p:txBody>
              <a:bodyPr anchor="ctr"/>
              <a:lstStyle/>
              <a:p>
                <a:pPr algn="ctr"/>
                <a:endParaRPr>
                  <a:latin typeface="Calibri" panose="020F0502020204030204" pitchFamily="34" charset="0"/>
                </a:endParaRPr>
              </a:p>
            </p:txBody>
          </p:sp>
          <p:sp>
            <p:nvSpPr>
              <p:cNvPr id="30" name="Freeform: Shape 9">
                <a:extLst>
                  <a:ext uri="{FF2B5EF4-FFF2-40B4-BE49-F238E27FC236}">
                    <a16:creationId xmlns:a16="http://schemas.microsoft.com/office/drawing/2014/main" id="{786DDFB5-7AFF-E1AE-1FF7-053C563D6579}"/>
                  </a:ext>
                </a:extLst>
              </p:cNvPr>
              <p:cNvSpPr>
                <a:spLocks/>
              </p:cNvSpPr>
              <p:nvPr/>
            </p:nvSpPr>
            <p:spPr bwMode="auto">
              <a:xfrm flipH="1">
                <a:off x="626428" y="3736943"/>
                <a:ext cx="2480467" cy="983822"/>
              </a:xfrm>
              <a:custGeom>
                <a:avLst/>
                <a:gdLst>
                  <a:gd name="T0" fmla="*/ 2271713 w 21600"/>
                  <a:gd name="T1" fmla="*/ 1499394 h 21600"/>
                  <a:gd name="T2" fmla="*/ 2271713 w 21600"/>
                  <a:gd name="T3" fmla="*/ 1499394 h 21600"/>
                  <a:gd name="T4" fmla="*/ 2271713 w 21600"/>
                  <a:gd name="T5" fmla="*/ 1499394 h 21600"/>
                  <a:gd name="T6" fmla="*/ 2271713 w 21600"/>
                  <a:gd name="T7" fmla="*/ 14993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12216"/>
                    </a:lnTo>
                    <a:lnTo>
                      <a:pt x="21600" y="21600"/>
                    </a:lnTo>
                    <a:lnTo>
                      <a:pt x="0" y="21600"/>
                    </a:lnTo>
                    <a:lnTo>
                      <a:pt x="0" y="0"/>
                    </a:lnTo>
                    <a:close/>
                  </a:path>
                </a:pathLst>
              </a:custGeom>
              <a:gradFill flip="none" rotWithShape="1">
                <a:gsLst>
                  <a:gs pos="0">
                    <a:srgbClr val="8E41C7"/>
                  </a:gs>
                  <a:gs pos="100000">
                    <a:srgbClr val="57257D"/>
                  </a:gs>
                </a:gsLst>
                <a:lin ang="13500000" scaled="1"/>
                <a:tileRect/>
              </a:gradFill>
              <a:ln>
                <a:noFill/>
              </a:ln>
              <a:effectLst/>
            </p:spPr>
            <p:txBody>
              <a:bodyPr anchor="ctr"/>
              <a:lstStyle/>
              <a:p>
                <a:pPr algn="ctr"/>
                <a:endParaRPr>
                  <a:latin typeface="Calibri" panose="020F0502020204030204" pitchFamily="34" charset="0"/>
                </a:endParaRPr>
              </a:p>
            </p:txBody>
          </p:sp>
        </p:grpSp>
      </p:grpSp>
      <p:grpSp>
        <p:nvGrpSpPr>
          <p:cNvPr id="40" name="Group 39">
            <a:extLst>
              <a:ext uri="{FF2B5EF4-FFF2-40B4-BE49-F238E27FC236}">
                <a16:creationId xmlns:a16="http://schemas.microsoft.com/office/drawing/2014/main" id="{3BC7353B-BEF7-B14B-1B4E-87B00642BF29}"/>
              </a:ext>
            </a:extLst>
          </p:cNvPr>
          <p:cNvGrpSpPr/>
          <p:nvPr/>
        </p:nvGrpSpPr>
        <p:grpSpPr>
          <a:xfrm>
            <a:off x="3688605" y="3645116"/>
            <a:ext cx="1858250" cy="2464299"/>
            <a:chOff x="7373013" y="1714130"/>
            <a:chExt cx="2023367" cy="2629180"/>
          </a:xfrm>
        </p:grpSpPr>
        <p:pic>
          <p:nvPicPr>
            <p:cNvPr id="27" name="Picture 26">
              <a:extLst>
                <a:ext uri="{FF2B5EF4-FFF2-40B4-BE49-F238E27FC236}">
                  <a16:creationId xmlns:a16="http://schemas.microsoft.com/office/drawing/2014/main" id="{66254A7F-5BA2-E4DB-75B0-31604AB03815}"/>
                </a:ext>
              </a:extLst>
            </p:cNvPr>
            <p:cNvPicPr>
              <a:picLocks noChangeAspect="1"/>
            </p:cNvPicPr>
            <p:nvPr/>
          </p:nvPicPr>
          <p:blipFill rotWithShape="1">
            <a:blip r:embed="rId6">
              <a:extLst>
                <a:ext uri="{28A0092B-C50C-407E-A947-70E740481C1C}">
                  <a14:useLocalDpi xmlns:a14="http://schemas.microsoft.com/office/drawing/2010/main" val="0"/>
                </a:ext>
              </a:extLst>
            </a:blip>
            <a:srcRect l="1" t="2212" r="48362" b="3142"/>
            <a:stretch/>
          </p:blipFill>
          <p:spPr>
            <a:xfrm>
              <a:off x="7380592" y="1714130"/>
              <a:ext cx="2015788" cy="2513089"/>
            </a:xfrm>
            <a:prstGeom prst="rect">
              <a:avLst/>
            </a:prstGeom>
            <a:ln>
              <a:noFill/>
            </a:ln>
            <a:effectLst>
              <a:outerShdw blurRad="292100" dist="139700" dir="2700000" algn="tl" rotWithShape="0">
                <a:srgbClr val="333333">
                  <a:alpha val="65000"/>
                </a:srgbClr>
              </a:outerShdw>
            </a:effectLst>
          </p:spPr>
        </p:pic>
        <p:grpSp>
          <p:nvGrpSpPr>
            <p:cNvPr id="34" name="Group 33">
              <a:extLst>
                <a:ext uri="{FF2B5EF4-FFF2-40B4-BE49-F238E27FC236}">
                  <a16:creationId xmlns:a16="http://schemas.microsoft.com/office/drawing/2014/main" id="{44A6015B-DC4E-FE8F-6C93-5A5B91D17E16}"/>
                </a:ext>
              </a:extLst>
            </p:cNvPr>
            <p:cNvGrpSpPr/>
            <p:nvPr/>
          </p:nvGrpSpPr>
          <p:grpSpPr>
            <a:xfrm>
              <a:off x="7373013" y="3798209"/>
              <a:ext cx="2023366" cy="545101"/>
              <a:chOff x="688357" y="3699035"/>
              <a:chExt cx="2418536" cy="1021730"/>
            </a:xfrm>
          </p:grpSpPr>
          <p:sp>
            <p:nvSpPr>
              <p:cNvPr id="35" name="Freeform: Shape 8">
                <a:extLst>
                  <a:ext uri="{FF2B5EF4-FFF2-40B4-BE49-F238E27FC236}">
                    <a16:creationId xmlns:a16="http://schemas.microsoft.com/office/drawing/2014/main" id="{21EC62E1-B51C-8317-D66A-1BFE650700C2}"/>
                  </a:ext>
                </a:extLst>
              </p:cNvPr>
              <p:cNvSpPr>
                <a:spLocks/>
              </p:cNvSpPr>
              <p:nvPr/>
            </p:nvSpPr>
            <p:spPr bwMode="auto">
              <a:xfrm>
                <a:off x="688357" y="3699035"/>
                <a:ext cx="1670128" cy="1021392"/>
              </a:xfrm>
              <a:custGeom>
                <a:avLst/>
                <a:gdLst>
                  <a:gd name="T0" fmla="*/ 1587500 w 21600"/>
                  <a:gd name="T1" fmla="*/ 1047750 h 21600"/>
                  <a:gd name="T2" fmla="*/ 1587500 w 21600"/>
                  <a:gd name="T3" fmla="*/ 1047750 h 21600"/>
                  <a:gd name="T4" fmla="*/ 1587500 w 21600"/>
                  <a:gd name="T5" fmla="*/ 1047750 h 21600"/>
                  <a:gd name="T6" fmla="*/ 1587500 w 21600"/>
                  <a:gd name="T7" fmla="*/ 10477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12216"/>
                    </a:lnTo>
                    <a:lnTo>
                      <a:pt x="21599" y="21600"/>
                    </a:lnTo>
                    <a:lnTo>
                      <a:pt x="0" y="21600"/>
                    </a:lnTo>
                    <a:lnTo>
                      <a:pt x="0" y="0"/>
                    </a:lnTo>
                    <a:close/>
                  </a:path>
                </a:pathLst>
              </a:custGeom>
              <a:solidFill>
                <a:srgbClr val="57257D"/>
              </a:solidFill>
              <a:ln>
                <a:noFill/>
              </a:ln>
              <a:effectLst/>
            </p:spPr>
            <p:txBody>
              <a:bodyPr anchor="ctr"/>
              <a:lstStyle/>
              <a:p>
                <a:pPr algn="ctr"/>
                <a:endParaRPr dirty="0">
                  <a:latin typeface="Calibri" panose="020F0502020204030204" pitchFamily="34" charset="0"/>
                </a:endParaRPr>
              </a:p>
            </p:txBody>
          </p:sp>
          <p:sp>
            <p:nvSpPr>
              <p:cNvPr id="36" name="Freeform: Shape 9">
                <a:extLst>
                  <a:ext uri="{FF2B5EF4-FFF2-40B4-BE49-F238E27FC236}">
                    <a16:creationId xmlns:a16="http://schemas.microsoft.com/office/drawing/2014/main" id="{4F512A4B-DB6B-FCEA-DC3A-F2F983E43A4C}"/>
                  </a:ext>
                </a:extLst>
              </p:cNvPr>
              <p:cNvSpPr>
                <a:spLocks/>
              </p:cNvSpPr>
              <p:nvPr/>
            </p:nvSpPr>
            <p:spPr bwMode="auto">
              <a:xfrm flipH="1">
                <a:off x="715114" y="3736943"/>
                <a:ext cx="2391779" cy="983822"/>
              </a:xfrm>
              <a:custGeom>
                <a:avLst/>
                <a:gdLst>
                  <a:gd name="T0" fmla="*/ 2271713 w 21600"/>
                  <a:gd name="T1" fmla="*/ 1499394 h 21600"/>
                  <a:gd name="T2" fmla="*/ 2271713 w 21600"/>
                  <a:gd name="T3" fmla="*/ 1499394 h 21600"/>
                  <a:gd name="T4" fmla="*/ 2271713 w 21600"/>
                  <a:gd name="T5" fmla="*/ 1499394 h 21600"/>
                  <a:gd name="T6" fmla="*/ 2271713 w 21600"/>
                  <a:gd name="T7" fmla="*/ 14993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12216"/>
                    </a:lnTo>
                    <a:lnTo>
                      <a:pt x="21600" y="21600"/>
                    </a:lnTo>
                    <a:lnTo>
                      <a:pt x="0" y="21600"/>
                    </a:lnTo>
                    <a:lnTo>
                      <a:pt x="0" y="0"/>
                    </a:lnTo>
                    <a:close/>
                  </a:path>
                </a:pathLst>
              </a:custGeom>
              <a:gradFill flip="none" rotWithShape="1">
                <a:gsLst>
                  <a:gs pos="0">
                    <a:srgbClr val="8E41C7"/>
                  </a:gs>
                  <a:gs pos="100000">
                    <a:srgbClr val="57257D"/>
                  </a:gs>
                </a:gsLst>
                <a:lin ang="13500000" scaled="1"/>
                <a:tileRect/>
              </a:gradFill>
              <a:ln>
                <a:noFill/>
              </a:ln>
              <a:effectLst/>
            </p:spPr>
            <p:txBody>
              <a:bodyPr anchor="ctr"/>
              <a:lstStyle/>
              <a:p>
                <a:pPr algn="ctr"/>
                <a:endParaRPr dirty="0">
                  <a:latin typeface="Calibri" panose="020F0502020204030204" pitchFamily="34" charset="0"/>
                </a:endParaRPr>
              </a:p>
            </p:txBody>
          </p:sp>
        </p:grpSp>
      </p:grpSp>
      <p:grpSp>
        <p:nvGrpSpPr>
          <p:cNvPr id="42" name="Group 41">
            <a:extLst>
              <a:ext uri="{FF2B5EF4-FFF2-40B4-BE49-F238E27FC236}">
                <a16:creationId xmlns:a16="http://schemas.microsoft.com/office/drawing/2014/main" id="{D0D38D9F-27C8-3FBC-6554-78328651AFE3}"/>
              </a:ext>
            </a:extLst>
          </p:cNvPr>
          <p:cNvGrpSpPr/>
          <p:nvPr/>
        </p:nvGrpSpPr>
        <p:grpSpPr>
          <a:xfrm>
            <a:off x="3668930" y="6412306"/>
            <a:ext cx="1827707" cy="2626707"/>
            <a:chOff x="8139937" y="4805295"/>
            <a:chExt cx="1827707" cy="2626707"/>
          </a:xfrm>
        </p:grpSpPr>
        <p:pic>
          <p:nvPicPr>
            <p:cNvPr id="24" name="Picture 23">
              <a:extLst>
                <a:ext uri="{FF2B5EF4-FFF2-40B4-BE49-F238E27FC236}">
                  <a16:creationId xmlns:a16="http://schemas.microsoft.com/office/drawing/2014/main" id="{44E6762A-5620-3872-9272-DBB9E16A7A2D}"/>
                </a:ext>
              </a:extLst>
            </p:cNvPr>
            <p:cNvPicPr>
              <a:picLocks noChangeAspect="1"/>
            </p:cNvPicPr>
            <p:nvPr/>
          </p:nvPicPr>
          <p:blipFill rotWithShape="1">
            <a:blip r:embed="rId6">
              <a:extLst>
                <a:ext uri="{28A0092B-C50C-407E-A947-70E740481C1C}">
                  <a14:useLocalDpi xmlns:a14="http://schemas.microsoft.com/office/drawing/2010/main" val="0"/>
                </a:ext>
              </a:extLst>
            </a:blip>
            <a:srcRect l="53685" t="2049"/>
            <a:stretch/>
          </p:blipFill>
          <p:spPr>
            <a:xfrm>
              <a:off x="8159612" y="4805295"/>
              <a:ext cx="1808032" cy="2600873"/>
            </a:xfrm>
            <a:prstGeom prst="rect">
              <a:avLst/>
            </a:prstGeom>
            <a:ln>
              <a:noFill/>
            </a:ln>
            <a:effectLst>
              <a:outerShdw blurRad="292100" dist="139700" dir="2700000" algn="tl" rotWithShape="0">
                <a:srgbClr val="333333">
                  <a:alpha val="65000"/>
                </a:srgbClr>
              </a:outerShdw>
            </a:effectLst>
          </p:spPr>
        </p:pic>
        <p:grpSp>
          <p:nvGrpSpPr>
            <p:cNvPr id="37" name="Group 36">
              <a:extLst>
                <a:ext uri="{FF2B5EF4-FFF2-40B4-BE49-F238E27FC236}">
                  <a16:creationId xmlns:a16="http://schemas.microsoft.com/office/drawing/2014/main" id="{099CCFFF-8866-DB5B-9A48-80D08EDBB36B}"/>
                </a:ext>
              </a:extLst>
            </p:cNvPr>
            <p:cNvGrpSpPr/>
            <p:nvPr/>
          </p:nvGrpSpPr>
          <p:grpSpPr>
            <a:xfrm>
              <a:off x="8139937" y="6886901"/>
              <a:ext cx="1827707" cy="545101"/>
              <a:chOff x="626428" y="3699035"/>
              <a:chExt cx="2380372" cy="1021730"/>
            </a:xfrm>
          </p:grpSpPr>
          <p:sp>
            <p:nvSpPr>
              <p:cNvPr id="38" name="Freeform: Shape 8">
                <a:extLst>
                  <a:ext uri="{FF2B5EF4-FFF2-40B4-BE49-F238E27FC236}">
                    <a16:creationId xmlns:a16="http://schemas.microsoft.com/office/drawing/2014/main" id="{7376CA91-45CC-3D97-0B69-9E36B00B3849}"/>
                  </a:ext>
                </a:extLst>
              </p:cNvPr>
              <p:cNvSpPr>
                <a:spLocks/>
              </p:cNvSpPr>
              <p:nvPr/>
            </p:nvSpPr>
            <p:spPr bwMode="auto">
              <a:xfrm>
                <a:off x="626428" y="3699035"/>
                <a:ext cx="1732056" cy="1021393"/>
              </a:xfrm>
              <a:custGeom>
                <a:avLst/>
                <a:gdLst>
                  <a:gd name="T0" fmla="*/ 1587500 w 21600"/>
                  <a:gd name="T1" fmla="*/ 1047750 h 21600"/>
                  <a:gd name="T2" fmla="*/ 1587500 w 21600"/>
                  <a:gd name="T3" fmla="*/ 1047750 h 21600"/>
                  <a:gd name="T4" fmla="*/ 1587500 w 21600"/>
                  <a:gd name="T5" fmla="*/ 1047750 h 21600"/>
                  <a:gd name="T6" fmla="*/ 1587500 w 21600"/>
                  <a:gd name="T7" fmla="*/ 10477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12216"/>
                    </a:lnTo>
                    <a:lnTo>
                      <a:pt x="21599" y="21600"/>
                    </a:lnTo>
                    <a:lnTo>
                      <a:pt x="0" y="21600"/>
                    </a:lnTo>
                    <a:lnTo>
                      <a:pt x="0" y="0"/>
                    </a:lnTo>
                    <a:close/>
                  </a:path>
                </a:pathLst>
              </a:custGeom>
              <a:solidFill>
                <a:srgbClr val="57257D"/>
              </a:solidFill>
              <a:ln>
                <a:noFill/>
              </a:ln>
              <a:effectLst/>
            </p:spPr>
            <p:txBody>
              <a:bodyPr anchor="ctr"/>
              <a:lstStyle/>
              <a:p>
                <a:pPr algn="ctr"/>
                <a:endParaRPr>
                  <a:latin typeface="Calibri" panose="020F0502020204030204" pitchFamily="34" charset="0"/>
                </a:endParaRPr>
              </a:p>
            </p:txBody>
          </p:sp>
          <p:sp>
            <p:nvSpPr>
              <p:cNvPr id="39" name="Freeform: Shape 9">
                <a:extLst>
                  <a:ext uri="{FF2B5EF4-FFF2-40B4-BE49-F238E27FC236}">
                    <a16:creationId xmlns:a16="http://schemas.microsoft.com/office/drawing/2014/main" id="{78F628CF-E0F7-2D7F-180D-5BFAF84AA453}"/>
                  </a:ext>
                </a:extLst>
              </p:cNvPr>
              <p:cNvSpPr>
                <a:spLocks/>
              </p:cNvSpPr>
              <p:nvPr/>
            </p:nvSpPr>
            <p:spPr bwMode="auto">
              <a:xfrm flipH="1">
                <a:off x="626428" y="3736943"/>
                <a:ext cx="2380372" cy="983822"/>
              </a:xfrm>
              <a:custGeom>
                <a:avLst/>
                <a:gdLst>
                  <a:gd name="T0" fmla="*/ 2271713 w 21600"/>
                  <a:gd name="T1" fmla="*/ 1499394 h 21600"/>
                  <a:gd name="T2" fmla="*/ 2271713 w 21600"/>
                  <a:gd name="T3" fmla="*/ 1499394 h 21600"/>
                  <a:gd name="T4" fmla="*/ 2271713 w 21600"/>
                  <a:gd name="T5" fmla="*/ 1499394 h 21600"/>
                  <a:gd name="T6" fmla="*/ 2271713 w 21600"/>
                  <a:gd name="T7" fmla="*/ 14993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12216"/>
                    </a:lnTo>
                    <a:lnTo>
                      <a:pt x="21600" y="21600"/>
                    </a:lnTo>
                    <a:lnTo>
                      <a:pt x="0" y="21600"/>
                    </a:lnTo>
                    <a:lnTo>
                      <a:pt x="0" y="0"/>
                    </a:lnTo>
                    <a:close/>
                  </a:path>
                </a:pathLst>
              </a:custGeom>
              <a:gradFill flip="none" rotWithShape="1">
                <a:gsLst>
                  <a:gs pos="0">
                    <a:srgbClr val="8E41C7"/>
                  </a:gs>
                  <a:gs pos="100000">
                    <a:srgbClr val="57257D"/>
                  </a:gs>
                </a:gsLst>
                <a:lin ang="13500000" scaled="1"/>
                <a:tileRect/>
              </a:gradFill>
              <a:ln>
                <a:noFill/>
              </a:ln>
              <a:effectLst/>
            </p:spPr>
            <p:txBody>
              <a:bodyPr anchor="ctr"/>
              <a:lstStyle/>
              <a:p>
                <a:pPr algn="ctr"/>
                <a:endParaRPr>
                  <a:latin typeface="Calibri" panose="020F0502020204030204" pitchFamily="34" charset="0"/>
                </a:endParaRPr>
              </a:p>
            </p:txBody>
          </p:sp>
        </p:grpSp>
      </p:grpSp>
      <p:sp>
        <p:nvSpPr>
          <p:cNvPr id="43" name="TextBox 42">
            <a:extLst>
              <a:ext uri="{FF2B5EF4-FFF2-40B4-BE49-F238E27FC236}">
                <a16:creationId xmlns:a16="http://schemas.microsoft.com/office/drawing/2014/main" id="{887C6114-596F-8E78-AA9F-48FCF692114C}"/>
              </a:ext>
            </a:extLst>
          </p:cNvPr>
          <p:cNvSpPr txBox="1"/>
          <p:nvPr/>
        </p:nvSpPr>
        <p:spPr>
          <a:xfrm>
            <a:off x="364920" y="4913650"/>
            <a:ext cx="2625930" cy="400110"/>
          </a:xfrm>
          <a:prstGeom prst="rect">
            <a:avLst/>
          </a:prstGeom>
          <a:noFill/>
        </p:spPr>
        <p:txBody>
          <a:bodyPr wrap="square" rtlCol="0">
            <a:spAutoFit/>
          </a:bodyPr>
          <a:lstStyle/>
          <a:p>
            <a:r>
              <a:rPr lang="en-US" sz="2000" b="1" dirty="0">
                <a:effectLst>
                  <a:outerShdw blurRad="38100" dist="38100" dir="2700000" algn="tl">
                    <a:srgbClr val="000000">
                      <a:alpha val="43137"/>
                    </a:srgbClr>
                  </a:outerShdw>
                </a:effectLst>
                <a:latin typeface="Georgia" panose="02040502050405020303" pitchFamily="18" charset="0"/>
              </a:rPr>
              <a:t>Food Production</a:t>
            </a:r>
          </a:p>
        </p:txBody>
      </p:sp>
    </p:spTree>
    <p:extLst>
      <p:ext uri="{BB962C8B-B14F-4D97-AF65-F5344CB8AC3E}">
        <p14:creationId xmlns:p14="http://schemas.microsoft.com/office/powerpoint/2010/main" val="1392750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E7E9FF1-1186-2BF5-DE97-F0735572D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418" y="1053452"/>
            <a:ext cx="1511043" cy="1341536"/>
          </a:xfrm>
          <a:prstGeom prst="rect">
            <a:avLst/>
          </a:prstGeom>
          <a:ln>
            <a:noFill/>
          </a:ln>
          <a:effectLst>
            <a:outerShdw blurRad="292100" dist="139700" dir="2700000" algn="tl" rotWithShape="0">
              <a:srgbClr val="333333">
                <a:alpha val="65000"/>
              </a:srgbClr>
            </a:outerShdw>
          </a:effectLst>
        </p:spPr>
      </p:pic>
      <p:sp>
        <p:nvSpPr>
          <p:cNvPr id="83" name="TextBox 82">
            <a:extLst>
              <a:ext uri="{FF2B5EF4-FFF2-40B4-BE49-F238E27FC236}">
                <a16:creationId xmlns:a16="http://schemas.microsoft.com/office/drawing/2014/main" id="{2BC682CE-5D6E-6063-6983-21FF21AF339F}"/>
              </a:ext>
            </a:extLst>
          </p:cNvPr>
          <p:cNvSpPr txBox="1"/>
          <p:nvPr/>
        </p:nvSpPr>
        <p:spPr>
          <a:xfrm>
            <a:off x="3210246" y="2762566"/>
            <a:ext cx="2917167" cy="707886"/>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latin typeface="Georgia" panose="02040502050405020303" pitchFamily="18" charset="0"/>
              </a:rPr>
              <a:t>Cable Installation Work</a:t>
            </a:r>
          </a:p>
        </p:txBody>
      </p:sp>
      <p:grpSp>
        <p:nvGrpSpPr>
          <p:cNvPr id="18" name="Group 17">
            <a:extLst>
              <a:ext uri="{FF2B5EF4-FFF2-40B4-BE49-F238E27FC236}">
                <a16:creationId xmlns:a16="http://schemas.microsoft.com/office/drawing/2014/main" id="{6B19283B-2563-9063-1DA3-696631F1F349}"/>
              </a:ext>
            </a:extLst>
          </p:cNvPr>
          <p:cNvGrpSpPr/>
          <p:nvPr/>
        </p:nvGrpSpPr>
        <p:grpSpPr>
          <a:xfrm>
            <a:off x="228923" y="3722035"/>
            <a:ext cx="2784956" cy="1585511"/>
            <a:chOff x="3390178" y="1701570"/>
            <a:chExt cx="2485608" cy="1529390"/>
          </a:xfrm>
        </p:grpSpPr>
        <p:pic>
          <p:nvPicPr>
            <p:cNvPr id="13" name="Picture 12">
              <a:extLst>
                <a:ext uri="{FF2B5EF4-FFF2-40B4-BE49-F238E27FC236}">
                  <a16:creationId xmlns:a16="http://schemas.microsoft.com/office/drawing/2014/main" id="{314184E5-45FD-45CB-FE3E-A83487ED946E}"/>
                </a:ext>
              </a:extLst>
            </p:cNvPr>
            <p:cNvPicPr>
              <a:picLocks noChangeAspect="1"/>
            </p:cNvPicPr>
            <p:nvPr/>
          </p:nvPicPr>
          <p:blipFill rotWithShape="1">
            <a:blip r:embed="rId4">
              <a:extLst>
                <a:ext uri="{28A0092B-C50C-407E-A947-70E740481C1C}">
                  <a14:useLocalDpi xmlns:a14="http://schemas.microsoft.com/office/drawing/2010/main" val="0"/>
                </a:ext>
              </a:extLst>
            </a:blip>
            <a:srcRect l="17532" t="52166" r="13148" b="19668"/>
            <a:stretch/>
          </p:blipFill>
          <p:spPr>
            <a:xfrm>
              <a:off x="3390178" y="1701570"/>
              <a:ext cx="2485608" cy="1505170"/>
            </a:xfrm>
            <a:prstGeom prst="rect">
              <a:avLst/>
            </a:prstGeom>
            <a:ln>
              <a:noFill/>
            </a:ln>
            <a:effectLst>
              <a:outerShdw blurRad="292100" dist="139700" dir="2700000" algn="tl" rotWithShape="0">
                <a:srgbClr val="333333">
                  <a:alpha val="65000"/>
                </a:srgbClr>
              </a:outerShdw>
            </a:effectLst>
          </p:spPr>
        </p:pic>
        <p:sp>
          <p:nvSpPr>
            <p:cNvPr id="63" name="Freeform: Shape 62">
              <a:extLst>
                <a:ext uri="{FF2B5EF4-FFF2-40B4-BE49-F238E27FC236}">
                  <a16:creationId xmlns:a16="http://schemas.microsoft.com/office/drawing/2014/main" id="{D8F7A4C5-3895-7B71-EA1C-8476A86708F5}"/>
                </a:ext>
              </a:extLst>
            </p:cNvPr>
            <p:cNvSpPr/>
            <p:nvPr/>
          </p:nvSpPr>
          <p:spPr>
            <a:xfrm flipH="1" flipV="1">
              <a:off x="3414090" y="2869827"/>
              <a:ext cx="2461696" cy="361133"/>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A1953"/>
            </a:solidFill>
            <a:ln w="8572" cap="flat">
              <a:noFill/>
              <a:prstDash val="solid"/>
              <a:miter/>
            </a:ln>
            <a:effectLst>
              <a:outerShdw blurRad="63500" sx="102000" sy="102000" algn="ctr"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grpSp>
      <p:grpSp>
        <p:nvGrpSpPr>
          <p:cNvPr id="25" name="Group 24">
            <a:extLst>
              <a:ext uri="{FF2B5EF4-FFF2-40B4-BE49-F238E27FC236}">
                <a16:creationId xmlns:a16="http://schemas.microsoft.com/office/drawing/2014/main" id="{CD8D04A3-4757-5246-CB75-B8FD8328CA7B}"/>
              </a:ext>
            </a:extLst>
          </p:cNvPr>
          <p:cNvGrpSpPr/>
          <p:nvPr/>
        </p:nvGrpSpPr>
        <p:grpSpPr>
          <a:xfrm>
            <a:off x="3168815" y="3859470"/>
            <a:ext cx="3000028" cy="2046176"/>
            <a:chOff x="3596622" y="3635065"/>
            <a:chExt cx="2603767" cy="1697318"/>
          </a:xfrm>
        </p:grpSpPr>
        <p:pic>
          <p:nvPicPr>
            <p:cNvPr id="3" name="Picture 2">
              <a:extLst>
                <a:ext uri="{FF2B5EF4-FFF2-40B4-BE49-F238E27FC236}">
                  <a16:creationId xmlns:a16="http://schemas.microsoft.com/office/drawing/2014/main" id="{7C651544-6CC1-926F-C123-31724CA85D05}"/>
                </a:ext>
              </a:extLst>
            </p:cNvPr>
            <p:cNvPicPr>
              <a:picLocks noChangeAspect="1"/>
            </p:cNvPicPr>
            <p:nvPr/>
          </p:nvPicPr>
          <p:blipFill rotWithShape="1">
            <a:blip r:embed="rId4">
              <a:extLst>
                <a:ext uri="{28A0092B-C50C-407E-A947-70E740481C1C}">
                  <a14:useLocalDpi xmlns:a14="http://schemas.microsoft.com/office/drawing/2010/main" val="0"/>
                </a:ext>
              </a:extLst>
            </a:blip>
            <a:srcRect l="19070" t="14019" r="14399" b="53376"/>
            <a:stretch/>
          </p:blipFill>
          <p:spPr>
            <a:xfrm>
              <a:off x="3596623" y="3635065"/>
              <a:ext cx="2603766" cy="1697318"/>
            </a:xfrm>
            <a:prstGeom prst="rect">
              <a:avLst/>
            </a:prstGeom>
            <a:ln>
              <a:noFill/>
            </a:ln>
            <a:effectLst>
              <a:outerShdw blurRad="292100" dist="139700" dir="2700000" algn="tl" rotWithShape="0">
                <a:srgbClr val="333333">
                  <a:alpha val="65000"/>
                </a:srgbClr>
              </a:outerShdw>
            </a:effectLst>
          </p:spPr>
        </p:pic>
        <p:sp>
          <p:nvSpPr>
            <p:cNvPr id="17" name="Freeform: Shape 16">
              <a:extLst>
                <a:ext uri="{FF2B5EF4-FFF2-40B4-BE49-F238E27FC236}">
                  <a16:creationId xmlns:a16="http://schemas.microsoft.com/office/drawing/2014/main" id="{689ABDA7-6907-D732-52F8-5532BBA57B84}"/>
                </a:ext>
              </a:extLst>
            </p:cNvPr>
            <p:cNvSpPr/>
            <p:nvPr/>
          </p:nvSpPr>
          <p:spPr>
            <a:xfrm flipH="1" flipV="1">
              <a:off x="3596622" y="5009128"/>
              <a:ext cx="2593162" cy="319010"/>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A1953"/>
            </a:solidFill>
            <a:ln w="8572" cap="flat">
              <a:noFill/>
              <a:prstDash val="solid"/>
              <a:miter/>
            </a:ln>
            <a:effectLst>
              <a:outerShdw blurRad="63500" sx="102000" sy="102000" algn="ctr"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grpSp>
      <p:grpSp>
        <p:nvGrpSpPr>
          <p:cNvPr id="24" name="Group 23">
            <a:extLst>
              <a:ext uri="{FF2B5EF4-FFF2-40B4-BE49-F238E27FC236}">
                <a16:creationId xmlns:a16="http://schemas.microsoft.com/office/drawing/2014/main" id="{689BBBE5-171D-2768-CB82-DED0954A0013}"/>
              </a:ext>
            </a:extLst>
          </p:cNvPr>
          <p:cNvGrpSpPr/>
          <p:nvPr/>
        </p:nvGrpSpPr>
        <p:grpSpPr>
          <a:xfrm>
            <a:off x="231805" y="1819517"/>
            <a:ext cx="2784956" cy="1825797"/>
            <a:chOff x="3393389" y="5189067"/>
            <a:chExt cx="2628073" cy="1756997"/>
          </a:xfrm>
        </p:grpSpPr>
        <p:pic>
          <p:nvPicPr>
            <p:cNvPr id="6" name="Picture 5">
              <a:extLst>
                <a:ext uri="{FF2B5EF4-FFF2-40B4-BE49-F238E27FC236}">
                  <a16:creationId xmlns:a16="http://schemas.microsoft.com/office/drawing/2014/main" id="{FA0234BE-F960-38C0-E573-3EC81AF1ECED}"/>
                </a:ext>
              </a:extLst>
            </p:cNvPr>
            <p:cNvPicPr>
              <a:picLocks noChangeAspect="1"/>
            </p:cNvPicPr>
            <p:nvPr/>
          </p:nvPicPr>
          <p:blipFill rotWithShape="1">
            <a:blip r:embed="rId5">
              <a:extLst>
                <a:ext uri="{28A0092B-C50C-407E-A947-70E740481C1C}">
                  <a14:useLocalDpi xmlns:a14="http://schemas.microsoft.com/office/drawing/2010/main" val="0"/>
                </a:ext>
              </a:extLst>
            </a:blip>
            <a:srcRect l="16340" t="16219" r="15456" b="51548"/>
            <a:stretch/>
          </p:blipFill>
          <p:spPr>
            <a:xfrm>
              <a:off x="3393389" y="5189067"/>
              <a:ext cx="2628073" cy="1756997"/>
            </a:xfrm>
            <a:prstGeom prst="rect">
              <a:avLst/>
            </a:prstGeom>
            <a:ln>
              <a:noFill/>
            </a:ln>
            <a:effectLst>
              <a:outerShdw blurRad="292100" dist="139700" dir="2700000" algn="tl" rotWithShape="0">
                <a:srgbClr val="333333">
                  <a:alpha val="65000"/>
                </a:srgbClr>
              </a:outerShdw>
            </a:effectLst>
          </p:spPr>
        </p:pic>
        <p:sp>
          <p:nvSpPr>
            <p:cNvPr id="56" name="Freeform: Shape 55">
              <a:extLst>
                <a:ext uri="{FF2B5EF4-FFF2-40B4-BE49-F238E27FC236}">
                  <a16:creationId xmlns:a16="http://schemas.microsoft.com/office/drawing/2014/main" id="{E36B5769-F1D2-C019-0021-9CAD5FD33DA6}"/>
                </a:ext>
              </a:extLst>
            </p:cNvPr>
            <p:cNvSpPr/>
            <p:nvPr/>
          </p:nvSpPr>
          <p:spPr>
            <a:xfrm flipH="1" flipV="1">
              <a:off x="3444337" y="6572061"/>
              <a:ext cx="2537978" cy="374003"/>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A1953"/>
            </a:solidFill>
            <a:ln w="8572" cap="flat">
              <a:noFill/>
              <a:prstDash val="solid"/>
              <a:miter/>
            </a:ln>
            <a:effectLst>
              <a:outerShdw blurRad="63500" sx="102000" sy="102000" algn="ctr"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grpSp>
      <p:grpSp>
        <p:nvGrpSpPr>
          <p:cNvPr id="23" name="Group 22">
            <a:extLst>
              <a:ext uri="{FF2B5EF4-FFF2-40B4-BE49-F238E27FC236}">
                <a16:creationId xmlns:a16="http://schemas.microsoft.com/office/drawing/2014/main" id="{47BFE801-4F80-AC6C-3A49-06D6F2840585}"/>
              </a:ext>
            </a:extLst>
          </p:cNvPr>
          <p:cNvGrpSpPr/>
          <p:nvPr/>
        </p:nvGrpSpPr>
        <p:grpSpPr>
          <a:xfrm>
            <a:off x="175846" y="7323038"/>
            <a:ext cx="2867189" cy="1872635"/>
            <a:chOff x="575703" y="6743925"/>
            <a:chExt cx="2314753" cy="1543392"/>
          </a:xfrm>
        </p:grpSpPr>
        <p:pic>
          <p:nvPicPr>
            <p:cNvPr id="14" name="Picture 13">
              <a:extLst>
                <a:ext uri="{FF2B5EF4-FFF2-40B4-BE49-F238E27FC236}">
                  <a16:creationId xmlns:a16="http://schemas.microsoft.com/office/drawing/2014/main" id="{6CCB4423-1A09-B8F6-3244-F059CB9F2524}"/>
                </a:ext>
              </a:extLst>
            </p:cNvPr>
            <p:cNvPicPr>
              <a:picLocks noChangeAspect="1"/>
            </p:cNvPicPr>
            <p:nvPr/>
          </p:nvPicPr>
          <p:blipFill rotWithShape="1">
            <a:blip r:embed="rId5">
              <a:extLst>
                <a:ext uri="{28A0092B-C50C-407E-A947-70E740481C1C}">
                  <a14:useLocalDpi xmlns:a14="http://schemas.microsoft.com/office/drawing/2010/main" val="0"/>
                </a:ext>
              </a:extLst>
            </a:blip>
            <a:srcRect l="18324" t="52320" r="15453" b="18879"/>
            <a:stretch/>
          </p:blipFill>
          <p:spPr>
            <a:xfrm>
              <a:off x="601213" y="6743925"/>
              <a:ext cx="2289243" cy="1458426"/>
            </a:xfrm>
            <a:prstGeom prst="rect">
              <a:avLst/>
            </a:prstGeom>
            <a:ln>
              <a:noFill/>
            </a:ln>
            <a:effectLst>
              <a:outerShdw blurRad="292100" dist="139700" dir="2700000" algn="tl" rotWithShape="0">
                <a:srgbClr val="333333">
                  <a:alpha val="65000"/>
                </a:srgbClr>
              </a:outerShdw>
            </a:effectLst>
          </p:spPr>
        </p:pic>
        <p:sp>
          <p:nvSpPr>
            <p:cNvPr id="67" name="Freeform: Shape 66">
              <a:extLst>
                <a:ext uri="{FF2B5EF4-FFF2-40B4-BE49-F238E27FC236}">
                  <a16:creationId xmlns:a16="http://schemas.microsoft.com/office/drawing/2014/main" id="{44E66FBE-2619-473C-15BF-529E3365D4E6}"/>
                </a:ext>
              </a:extLst>
            </p:cNvPr>
            <p:cNvSpPr/>
            <p:nvPr/>
          </p:nvSpPr>
          <p:spPr>
            <a:xfrm flipH="1" flipV="1">
              <a:off x="575703" y="7876985"/>
              <a:ext cx="2295180" cy="410332"/>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A1953"/>
            </a:solidFill>
            <a:ln w="8572" cap="flat">
              <a:noFill/>
              <a:prstDash val="solid"/>
              <a:miter/>
            </a:ln>
            <a:effectLst>
              <a:outerShdw blurRad="63500" sx="102000" sy="102000" algn="ctr"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grpSp>
      <p:grpSp>
        <p:nvGrpSpPr>
          <p:cNvPr id="26" name="Group 25">
            <a:extLst>
              <a:ext uri="{FF2B5EF4-FFF2-40B4-BE49-F238E27FC236}">
                <a16:creationId xmlns:a16="http://schemas.microsoft.com/office/drawing/2014/main" id="{5EDAF6DF-7C52-8161-C3EF-83F9AFB6BB0D}"/>
              </a:ext>
            </a:extLst>
          </p:cNvPr>
          <p:cNvGrpSpPr/>
          <p:nvPr/>
        </p:nvGrpSpPr>
        <p:grpSpPr>
          <a:xfrm>
            <a:off x="3127387" y="6248752"/>
            <a:ext cx="3000026" cy="2046176"/>
            <a:chOff x="3472137" y="6278845"/>
            <a:chExt cx="2552580" cy="1770034"/>
          </a:xfrm>
        </p:grpSpPr>
        <p:pic>
          <p:nvPicPr>
            <p:cNvPr id="10" name="Picture 9">
              <a:extLst>
                <a:ext uri="{FF2B5EF4-FFF2-40B4-BE49-F238E27FC236}">
                  <a16:creationId xmlns:a16="http://schemas.microsoft.com/office/drawing/2014/main" id="{4A6CBEBA-215A-433B-77E3-35732ABDC9AD}"/>
                </a:ext>
              </a:extLst>
            </p:cNvPr>
            <p:cNvPicPr>
              <a:picLocks noChangeAspect="1"/>
            </p:cNvPicPr>
            <p:nvPr/>
          </p:nvPicPr>
          <p:blipFill rotWithShape="1">
            <a:blip r:embed="rId6">
              <a:extLst>
                <a:ext uri="{28A0092B-C50C-407E-A947-70E740481C1C}">
                  <a14:useLocalDpi xmlns:a14="http://schemas.microsoft.com/office/drawing/2010/main" val="0"/>
                </a:ext>
              </a:extLst>
            </a:blip>
            <a:srcRect l="21448" t="52620" r="16212" b="18170"/>
            <a:stretch/>
          </p:blipFill>
          <p:spPr>
            <a:xfrm>
              <a:off x="3487152" y="6278845"/>
              <a:ext cx="2500427" cy="1736111"/>
            </a:xfrm>
            <a:prstGeom prst="rect">
              <a:avLst/>
            </a:prstGeom>
            <a:ln>
              <a:noFill/>
            </a:ln>
            <a:effectLst>
              <a:outerShdw blurRad="292100" dist="139700" dir="2700000" algn="tl" rotWithShape="0">
                <a:srgbClr val="333333">
                  <a:alpha val="65000"/>
                </a:srgbClr>
              </a:outerShdw>
            </a:effectLst>
          </p:spPr>
        </p:pic>
        <p:sp>
          <p:nvSpPr>
            <p:cNvPr id="66" name="Freeform: Shape 65">
              <a:extLst>
                <a:ext uri="{FF2B5EF4-FFF2-40B4-BE49-F238E27FC236}">
                  <a16:creationId xmlns:a16="http://schemas.microsoft.com/office/drawing/2014/main" id="{E1F04200-075C-DC26-9C3C-078B78C1F0E2}"/>
                </a:ext>
              </a:extLst>
            </p:cNvPr>
            <p:cNvSpPr/>
            <p:nvPr/>
          </p:nvSpPr>
          <p:spPr>
            <a:xfrm flipH="1" flipV="1">
              <a:off x="3472137" y="7651212"/>
              <a:ext cx="2552580" cy="397667"/>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A1953"/>
            </a:solidFill>
            <a:ln w="8572" cap="flat">
              <a:noFill/>
              <a:prstDash val="solid"/>
              <a:miter/>
            </a:ln>
            <a:effectLst>
              <a:outerShdw blurRad="63500" sx="102000" sy="102000" algn="ctr"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grpSp>
      <p:grpSp>
        <p:nvGrpSpPr>
          <p:cNvPr id="22" name="Group 21">
            <a:extLst>
              <a:ext uri="{FF2B5EF4-FFF2-40B4-BE49-F238E27FC236}">
                <a16:creationId xmlns:a16="http://schemas.microsoft.com/office/drawing/2014/main" id="{0193AA88-330B-5EDB-3E5A-D0F6BB93B8D8}"/>
              </a:ext>
            </a:extLst>
          </p:cNvPr>
          <p:cNvGrpSpPr/>
          <p:nvPr/>
        </p:nvGrpSpPr>
        <p:grpSpPr>
          <a:xfrm>
            <a:off x="207443" y="5357742"/>
            <a:ext cx="2784955" cy="1836892"/>
            <a:chOff x="492443" y="4335346"/>
            <a:chExt cx="2461698" cy="1772867"/>
          </a:xfrm>
        </p:grpSpPr>
        <p:pic>
          <p:nvPicPr>
            <p:cNvPr id="12" name="Picture 11">
              <a:extLst>
                <a:ext uri="{FF2B5EF4-FFF2-40B4-BE49-F238E27FC236}">
                  <a16:creationId xmlns:a16="http://schemas.microsoft.com/office/drawing/2014/main" id="{239BF408-E187-FD7A-D3C6-860461A7A2C2}"/>
                </a:ext>
              </a:extLst>
            </p:cNvPr>
            <p:cNvPicPr>
              <a:picLocks noChangeAspect="1"/>
            </p:cNvPicPr>
            <p:nvPr/>
          </p:nvPicPr>
          <p:blipFill rotWithShape="1">
            <a:blip r:embed="rId6">
              <a:extLst>
                <a:ext uri="{28A0092B-C50C-407E-A947-70E740481C1C}">
                  <a14:useLocalDpi xmlns:a14="http://schemas.microsoft.com/office/drawing/2010/main" val="0"/>
                </a:ext>
              </a:extLst>
            </a:blip>
            <a:srcRect l="19933" t="16927" r="14613" b="51262"/>
            <a:stretch/>
          </p:blipFill>
          <p:spPr>
            <a:xfrm>
              <a:off x="492444" y="4335346"/>
              <a:ext cx="2461697" cy="1772867"/>
            </a:xfrm>
            <a:prstGeom prst="rect">
              <a:avLst/>
            </a:prstGeom>
            <a:ln>
              <a:noFill/>
            </a:ln>
            <a:effectLst>
              <a:outerShdw blurRad="292100" dist="139700" dir="2700000" algn="tl" rotWithShape="0">
                <a:srgbClr val="333333">
                  <a:alpha val="65000"/>
                </a:srgbClr>
              </a:outerShdw>
            </a:effectLst>
          </p:spPr>
        </p:pic>
        <p:sp>
          <p:nvSpPr>
            <p:cNvPr id="21" name="Freeform: Shape 20">
              <a:extLst>
                <a:ext uri="{FF2B5EF4-FFF2-40B4-BE49-F238E27FC236}">
                  <a16:creationId xmlns:a16="http://schemas.microsoft.com/office/drawing/2014/main" id="{4F8D2DD5-FFA3-B616-BF73-61A58B58D45B}"/>
                </a:ext>
              </a:extLst>
            </p:cNvPr>
            <p:cNvSpPr/>
            <p:nvPr/>
          </p:nvSpPr>
          <p:spPr>
            <a:xfrm flipH="1" flipV="1">
              <a:off x="492443" y="5708760"/>
              <a:ext cx="2461697" cy="386041"/>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A1953"/>
            </a:solidFill>
            <a:ln w="8572" cap="flat">
              <a:noFill/>
              <a:prstDash val="solid"/>
              <a:miter/>
            </a:ln>
            <a:effectLst>
              <a:outerShdw blurRad="63500" sx="102000" sy="102000" algn="ctr"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grpSp>
      <p:sp>
        <p:nvSpPr>
          <p:cNvPr id="27" name="Freeform: Shape 26">
            <a:extLst>
              <a:ext uri="{FF2B5EF4-FFF2-40B4-BE49-F238E27FC236}">
                <a16:creationId xmlns:a16="http://schemas.microsoft.com/office/drawing/2014/main" id="{4CB33F40-9A27-6CC4-E457-B0F37299E5F0}"/>
              </a:ext>
            </a:extLst>
          </p:cNvPr>
          <p:cNvSpPr/>
          <p:nvPr/>
        </p:nvSpPr>
        <p:spPr>
          <a:xfrm flipH="1">
            <a:off x="-3" y="8683946"/>
            <a:ext cx="6431716" cy="788849"/>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F1BA2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a:p>
        </p:txBody>
      </p:sp>
      <p:sp>
        <p:nvSpPr>
          <p:cNvPr id="28" name="Freeform: Shape 27">
            <a:extLst>
              <a:ext uri="{FF2B5EF4-FFF2-40B4-BE49-F238E27FC236}">
                <a16:creationId xmlns:a16="http://schemas.microsoft.com/office/drawing/2014/main" id="{9CF9EB41-33CB-F706-5D7B-BCDF58063EC1}"/>
              </a:ext>
            </a:extLst>
          </p:cNvPr>
          <p:cNvSpPr/>
          <p:nvPr/>
        </p:nvSpPr>
        <p:spPr>
          <a:xfrm flipH="1">
            <a:off x="-2" y="8847817"/>
            <a:ext cx="6431717" cy="753382"/>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gradFill>
            <a:gsLst>
              <a:gs pos="4000">
                <a:srgbClr val="301D53"/>
              </a:gs>
              <a:gs pos="89000">
                <a:srgbClr val="57257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a:p>
        </p:txBody>
      </p:sp>
      <p:sp>
        <p:nvSpPr>
          <p:cNvPr id="29" name="Freeform: Shape 28">
            <a:extLst>
              <a:ext uri="{FF2B5EF4-FFF2-40B4-BE49-F238E27FC236}">
                <a16:creationId xmlns:a16="http://schemas.microsoft.com/office/drawing/2014/main" id="{7C3EE23A-448B-91F7-5905-B1FEE4AEBD8A}"/>
              </a:ext>
            </a:extLst>
          </p:cNvPr>
          <p:cNvSpPr/>
          <p:nvPr/>
        </p:nvSpPr>
        <p:spPr>
          <a:xfrm>
            <a:off x="-11283" y="118197"/>
            <a:ext cx="6401761" cy="921639"/>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99181D"/>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30" name="Freeform: Shape 29">
            <a:extLst>
              <a:ext uri="{FF2B5EF4-FFF2-40B4-BE49-F238E27FC236}">
                <a16:creationId xmlns:a16="http://schemas.microsoft.com/office/drawing/2014/main" id="{71509FE7-B3E3-F8C1-AB2D-5B9C6F953429}"/>
              </a:ext>
            </a:extLst>
          </p:cNvPr>
          <p:cNvSpPr/>
          <p:nvPr/>
        </p:nvSpPr>
        <p:spPr>
          <a:xfrm>
            <a:off x="-11283" y="131813"/>
            <a:ext cx="6400800" cy="687761"/>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chemeClr val="accent4"/>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31" name="Freeform: Shape 30">
            <a:extLst>
              <a:ext uri="{FF2B5EF4-FFF2-40B4-BE49-F238E27FC236}">
                <a16:creationId xmlns:a16="http://schemas.microsoft.com/office/drawing/2014/main" id="{545AE634-C6F2-D3BE-747C-A8B6C4C0953A}"/>
              </a:ext>
            </a:extLst>
          </p:cNvPr>
          <p:cNvSpPr/>
          <p:nvPr/>
        </p:nvSpPr>
        <p:spPr>
          <a:xfrm>
            <a:off x="-11283" y="-15503"/>
            <a:ext cx="6477552" cy="687761"/>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01D53"/>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5" name="TextBox 4">
            <a:extLst>
              <a:ext uri="{FF2B5EF4-FFF2-40B4-BE49-F238E27FC236}">
                <a16:creationId xmlns:a16="http://schemas.microsoft.com/office/drawing/2014/main" id="{A8DEE37D-C9F6-598C-5954-C6B3422EFCA2}"/>
              </a:ext>
            </a:extLst>
          </p:cNvPr>
          <p:cNvSpPr txBox="1"/>
          <p:nvPr/>
        </p:nvSpPr>
        <p:spPr>
          <a:xfrm>
            <a:off x="-12245" y="96688"/>
            <a:ext cx="3239737" cy="400110"/>
          </a:xfrm>
          <a:prstGeom prst="rect">
            <a:avLst/>
          </a:prstGeom>
          <a:noFill/>
        </p:spPr>
        <p:txBody>
          <a:bodyPr wrap="square" rtlCol="0">
            <a:spAutoFit/>
          </a:bodyPr>
          <a:lstStyle/>
          <a:p>
            <a:pPr algn="ctr"/>
            <a:r>
              <a:rPr lang="en-US" sz="2000" b="1" dirty="0">
                <a:solidFill>
                  <a:schemeClr val="bg1"/>
                </a:solidFill>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OUR SERVICES</a:t>
            </a:r>
          </a:p>
        </p:txBody>
      </p:sp>
    </p:spTree>
    <p:extLst>
      <p:ext uri="{BB962C8B-B14F-4D97-AF65-F5344CB8AC3E}">
        <p14:creationId xmlns:p14="http://schemas.microsoft.com/office/powerpoint/2010/main" val="2449095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E7E9FF1-1186-2BF5-DE97-F0735572D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143" y="865317"/>
            <a:ext cx="1364150" cy="1211121"/>
          </a:xfrm>
          <a:prstGeom prst="rect">
            <a:avLst/>
          </a:prstGeom>
          <a:ln>
            <a:noFill/>
          </a:ln>
          <a:effectLst>
            <a:outerShdw blurRad="292100" dist="139700" dir="2700000" algn="tl" rotWithShape="0">
              <a:srgbClr val="333333">
                <a:alpha val="65000"/>
              </a:srgbClr>
            </a:outerShdw>
          </a:effectLst>
        </p:spPr>
      </p:pic>
      <p:grpSp>
        <p:nvGrpSpPr>
          <p:cNvPr id="47" name="Group 46">
            <a:extLst>
              <a:ext uri="{FF2B5EF4-FFF2-40B4-BE49-F238E27FC236}">
                <a16:creationId xmlns:a16="http://schemas.microsoft.com/office/drawing/2014/main" id="{19078F23-0BB1-A098-EB87-864021D95540}"/>
              </a:ext>
            </a:extLst>
          </p:cNvPr>
          <p:cNvGrpSpPr/>
          <p:nvPr/>
        </p:nvGrpSpPr>
        <p:grpSpPr>
          <a:xfrm rot="21061891">
            <a:off x="5763713" y="8770632"/>
            <a:ext cx="462167" cy="458115"/>
            <a:chOff x="11088966" y="5764636"/>
            <a:chExt cx="1103037" cy="1093364"/>
          </a:xfrm>
          <a:gradFill>
            <a:gsLst>
              <a:gs pos="49600">
                <a:srgbClr val="57257D"/>
              </a:gs>
              <a:gs pos="100000">
                <a:srgbClr val="7030A0"/>
              </a:gs>
              <a:gs pos="0">
                <a:srgbClr val="301D53"/>
              </a:gs>
            </a:gsLst>
            <a:lin ang="0" scaled="1"/>
          </a:gradFill>
        </p:grpSpPr>
        <p:sp>
          <p:nvSpPr>
            <p:cNvPr id="48" name="Rectangle: Diagonal Corners Rounded 47">
              <a:extLst>
                <a:ext uri="{FF2B5EF4-FFF2-40B4-BE49-F238E27FC236}">
                  <a16:creationId xmlns:a16="http://schemas.microsoft.com/office/drawing/2014/main" id="{06CB620E-1A15-62AB-77A8-D7D99C1250FF}"/>
                </a:ext>
              </a:extLst>
            </p:cNvPr>
            <p:cNvSpPr/>
            <p:nvPr/>
          </p:nvSpPr>
          <p:spPr>
            <a:xfrm rot="5584999">
              <a:off x="11088966" y="5764636"/>
              <a:ext cx="469028" cy="46902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49" name="Rectangle: Diagonal Corners Rounded 48">
              <a:extLst>
                <a:ext uri="{FF2B5EF4-FFF2-40B4-BE49-F238E27FC236}">
                  <a16:creationId xmlns:a16="http://schemas.microsoft.com/office/drawing/2014/main" id="{01BB839B-D3E9-9ABA-F7DE-0678ABC2E222}"/>
                </a:ext>
              </a:extLst>
            </p:cNvPr>
            <p:cNvSpPr/>
            <p:nvPr/>
          </p:nvSpPr>
          <p:spPr>
            <a:xfrm rot="5584999">
              <a:off x="11213490" y="6322960"/>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50" name="Rectangle: Diagonal Corners Rounded 49">
              <a:extLst>
                <a:ext uri="{FF2B5EF4-FFF2-40B4-BE49-F238E27FC236}">
                  <a16:creationId xmlns:a16="http://schemas.microsoft.com/office/drawing/2014/main" id="{86E6F9C8-20B5-605B-8F8A-8B2EA33A0325}"/>
                </a:ext>
              </a:extLst>
            </p:cNvPr>
            <p:cNvSpPr/>
            <p:nvPr/>
          </p:nvSpPr>
          <p:spPr>
            <a:xfrm rot="5584999">
              <a:off x="11667141" y="5890245"/>
              <a:ext cx="410672" cy="41067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62" name="Rectangle: Diagonal Corners Rounded 61">
              <a:extLst>
                <a:ext uri="{FF2B5EF4-FFF2-40B4-BE49-F238E27FC236}">
                  <a16:creationId xmlns:a16="http://schemas.microsoft.com/office/drawing/2014/main" id="{5C989316-7C30-E493-8051-53BFAF57C6EC}"/>
                </a:ext>
              </a:extLst>
            </p:cNvPr>
            <p:cNvSpPr/>
            <p:nvPr/>
          </p:nvSpPr>
          <p:spPr>
            <a:xfrm rot="5584999">
              <a:off x="11760395" y="6426392"/>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grpSp>
      <p:sp>
        <p:nvSpPr>
          <p:cNvPr id="7" name="Freeform: Shape 6">
            <a:extLst>
              <a:ext uri="{FF2B5EF4-FFF2-40B4-BE49-F238E27FC236}">
                <a16:creationId xmlns:a16="http://schemas.microsoft.com/office/drawing/2014/main" id="{8A363E40-77F3-3790-1D4B-156B8053D5BD}"/>
              </a:ext>
            </a:extLst>
          </p:cNvPr>
          <p:cNvSpPr/>
          <p:nvPr/>
        </p:nvSpPr>
        <p:spPr>
          <a:xfrm>
            <a:off x="-1" y="8415720"/>
            <a:ext cx="6339913" cy="1057076"/>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F1BA2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a:p>
        </p:txBody>
      </p:sp>
      <p:sp>
        <p:nvSpPr>
          <p:cNvPr id="8" name="Freeform: Shape 7">
            <a:extLst>
              <a:ext uri="{FF2B5EF4-FFF2-40B4-BE49-F238E27FC236}">
                <a16:creationId xmlns:a16="http://schemas.microsoft.com/office/drawing/2014/main" id="{331DF009-C083-F95C-E7A9-94057E7C6AA7}"/>
              </a:ext>
            </a:extLst>
          </p:cNvPr>
          <p:cNvSpPr/>
          <p:nvPr/>
        </p:nvSpPr>
        <p:spPr>
          <a:xfrm>
            <a:off x="0" y="8689364"/>
            <a:ext cx="6339913" cy="911835"/>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gradFill>
            <a:gsLst>
              <a:gs pos="4000">
                <a:srgbClr val="301D53"/>
              </a:gs>
              <a:gs pos="89000">
                <a:srgbClr val="57257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a:p>
        </p:txBody>
      </p:sp>
      <p:grpSp>
        <p:nvGrpSpPr>
          <p:cNvPr id="74" name="Group 73">
            <a:extLst>
              <a:ext uri="{FF2B5EF4-FFF2-40B4-BE49-F238E27FC236}">
                <a16:creationId xmlns:a16="http://schemas.microsoft.com/office/drawing/2014/main" id="{D55A846A-5505-D5EA-14BB-DAFFD6EC7455}"/>
              </a:ext>
            </a:extLst>
          </p:cNvPr>
          <p:cNvGrpSpPr/>
          <p:nvPr/>
        </p:nvGrpSpPr>
        <p:grpSpPr>
          <a:xfrm>
            <a:off x="3376763" y="5367564"/>
            <a:ext cx="2569204" cy="1584952"/>
            <a:chOff x="3372064" y="5730615"/>
            <a:chExt cx="2215420" cy="1283767"/>
          </a:xfrm>
        </p:grpSpPr>
        <p:pic>
          <p:nvPicPr>
            <p:cNvPr id="33" name="Picture 32">
              <a:extLst>
                <a:ext uri="{FF2B5EF4-FFF2-40B4-BE49-F238E27FC236}">
                  <a16:creationId xmlns:a16="http://schemas.microsoft.com/office/drawing/2014/main" id="{16C7E86C-208D-909B-1042-177B88A07A4D}"/>
                </a:ext>
              </a:extLst>
            </p:cNvPr>
            <p:cNvPicPr>
              <a:picLocks noChangeAspect="1"/>
            </p:cNvPicPr>
            <p:nvPr/>
          </p:nvPicPr>
          <p:blipFill rotWithShape="1">
            <a:blip r:embed="rId4">
              <a:extLst>
                <a:ext uri="{28A0092B-C50C-407E-A947-70E740481C1C}">
                  <a14:useLocalDpi xmlns:a14="http://schemas.microsoft.com/office/drawing/2010/main" val="0"/>
                </a:ext>
              </a:extLst>
            </a:blip>
            <a:srcRect l="20387" t="5239" r="22811" b="71514"/>
            <a:stretch/>
          </p:blipFill>
          <p:spPr>
            <a:xfrm>
              <a:off x="3372064" y="5730615"/>
              <a:ext cx="2215420" cy="1283767"/>
            </a:xfrm>
            <a:prstGeom prst="rect">
              <a:avLst/>
            </a:prstGeom>
            <a:ln>
              <a:noFill/>
            </a:ln>
            <a:effectLst>
              <a:outerShdw blurRad="292100" dist="139700" dir="2700000" algn="tl" rotWithShape="0">
                <a:srgbClr val="333333">
                  <a:alpha val="65000"/>
                </a:srgbClr>
              </a:outerShdw>
            </a:effectLst>
          </p:spPr>
        </p:pic>
        <p:sp>
          <p:nvSpPr>
            <p:cNvPr id="56" name="Freeform: Shape 55">
              <a:extLst>
                <a:ext uri="{FF2B5EF4-FFF2-40B4-BE49-F238E27FC236}">
                  <a16:creationId xmlns:a16="http://schemas.microsoft.com/office/drawing/2014/main" id="{E36B5769-F1D2-C019-0021-9CAD5FD33DA6}"/>
                </a:ext>
              </a:extLst>
            </p:cNvPr>
            <p:cNvSpPr/>
            <p:nvPr/>
          </p:nvSpPr>
          <p:spPr>
            <a:xfrm flipV="1">
              <a:off x="3430333" y="6706224"/>
              <a:ext cx="2157151" cy="308157"/>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A1953"/>
            </a:solidFill>
            <a:ln w="8572" cap="flat">
              <a:noFill/>
              <a:prstDash val="solid"/>
              <a:miter/>
            </a:ln>
            <a:effectLst>
              <a:outerShdw blurRad="63500" sx="102000" sy="102000" algn="ctr"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grpSp>
      <p:grpSp>
        <p:nvGrpSpPr>
          <p:cNvPr id="69" name="Group 68">
            <a:extLst>
              <a:ext uri="{FF2B5EF4-FFF2-40B4-BE49-F238E27FC236}">
                <a16:creationId xmlns:a16="http://schemas.microsoft.com/office/drawing/2014/main" id="{BCB66001-1A5C-DF2E-1D6B-6C8D1E76059E}"/>
              </a:ext>
            </a:extLst>
          </p:cNvPr>
          <p:cNvGrpSpPr/>
          <p:nvPr/>
        </p:nvGrpSpPr>
        <p:grpSpPr>
          <a:xfrm>
            <a:off x="3376763" y="1494581"/>
            <a:ext cx="2569204" cy="1964775"/>
            <a:chOff x="266486" y="2617444"/>
            <a:chExt cx="1914441" cy="1323746"/>
          </a:xfrm>
        </p:grpSpPr>
        <p:pic>
          <p:nvPicPr>
            <p:cNvPr id="35" name="Picture 34">
              <a:extLst>
                <a:ext uri="{FF2B5EF4-FFF2-40B4-BE49-F238E27FC236}">
                  <a16:creationId xmlns:a16="http://schemas.microsoft.com/office/drawing/2014/main" id="{B857EE6D-561E-D98C-E7C7-BFD3CFBB4C3D}"/>
                </a:ext>
              </a:extLst>
            </p:cNvPr>
            <p:cNvPicPr>
              <a:picLocks noChangeAspect="1"/>
            </p:cNvPicPr>
            <p:nvPr/>
          </p:nvPicPr>
          <p:blipFill rotWithShape="1">
            <a:blip r:embed="rId5">
              <a:extLst>
                <a:ext uri="{28A0092B-C50C-407E-A947-70E740481C1C}">
                  <a14:useLocalDpi xmlns:a14="http://schemas.microsoft.com/office/drawing/2010/main" val="0"/>
                </a:ext>
              </a:extLst>
            </a:blip>
            <a:srcRect l="15043" t="39505" r="10792" b="21594"/>
            <a:stretch/>
          </p:blipFill>
          <p:spPr>
            <a:xfrm>
              <a:off x="270254" y="2617444"/>
              <a:ext cx="1910673" cy="1323746"/>
            </a:xfrm>
            <a:prstGeom prst="rect">
              <a:avLst/>
            </a:prstGeom>
            <a:ln>
              <a:noFill/>
            </a:ln>
            <a:effectLst>
              <a:outerShdw blurRad="292100" dist="139700" dir="2700000" algn="tl" rotWithShape="0">
                <a:srgbClr val="333333">
                  <a:alpha val="65000"/>
                </a:srgbClr>
              </a:outerShdw>
            </a:effectLst>
          </p:spPr>
        </p:pic>
        <p:sp>
          <p:nvSpPr>
            <p:cNvPr id="63" name="Freeform: Shape 62">
              <a:extLst>
                <a:ext uri="{FF2B5EF4-FFF2-40B4-BE49-F238E27FC236}">
                  <a16:creationId xmlns:a16="http://schemas.microsoft.com/office/drawing/2014/main" id="{D8F7A4C5-3895-7B71-EA1C-8476A86708F5}"/>
                </a:ext>
              </a:extLst>
            </p:cNvPr>
            <p:cNvSpPr/>
            <p:nvPr/>
          </p:nvSpPr>
          <p:spPr>
            <a:xfrm flipV="1">
              <a:off x="266486" y="3723182"/>
              <a:ext cx="1868903" cy="218005"/>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A1953"/>
            </a:solidFill>
            <a:ln w="8572" cap="flat">
              <a:noFill/>
              <a:prstDash val="solid"/>
              <a:miter/>
            </a:ln>
            <a:effectLst>
              <a:outerShdw blurRad="63500" sx="102000" sy="102000" algn="ctr"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grpSp>
      <p:grpSp>
        <p:nvGrpSpPr>
          <p:cNvPr id="71" name="Group 70">
            <a:extLst>
              <a:ext uri="{FF2B5EF4-FFF2-40B4-BE49-F238E27FC236}">
                <a16:creationId xmlns:a16="http://schemas.microsoft.com/office/drawing/2014/main" id="{3A4DCBB2-9461-DDD1-6612-87B3AC645299}"/>
              </a:ext>
            </a:extLst>
          </p:cNvPr>
          <p:cNvGrpSpPr/>
          <p:nvPr/>
        </p:nvGrpSpPr>
        <p:grpSpPr>
          <a:xfrm>
            <a:off x="575703" y="4516632"/>
            <a:ext cx="2295180" cy="1452540"/>
            <a:chOff x="2309202" y="2596525"/>
            <a:chExt cx="2141271" cy="1242129"/>
          </a:xfrm>
        </p:grpSpPr>
        <p:pic>
          <p:nvPicPr>
            <p:cNvPr id="36" name="Picture 35">
              <a:extLst>
                <a:ext uri="{FF2B5EF4-FFF2-40B4-BE49-F238E27FC236}">
                  <a16:creationId xmlns:a16="http://schemas.microsoft.com/office/drawing/2014/main" id="{6BEBDD14-E7E2-DBC9-EBF4-07C1F382754B}"/>
                </a:ext>
              </a:extLst>
            </p:cNvPr>
            <p:cNvPicPr>
              <a:picLocks noChangeAspect="1"/>
            </p:cNvPicPr>
            <p:nvPr/>
          </p:nvPicPr>
          <p:blipFill rotWithShape="1">
            <a:blip r:embed="rId5">
              <a:extLst>
                <a:ext uri="{28A0092B-C50C-407E-A947-70E740481C1C}">
                  <a14:useLocalDpi xmlns:a14="http://schemas.microsoft.com/office/drawing/2010/main" val="0"/>
                </a:ext>
              </a:extLst>
            </a:blip>
            <a:srcRect l="19307" t="3897" r="8748" b="64839"/>
            <a:stretch/>
          </p:blipFill>
          <p:spPr>
            <a:xfrm>
              <a:off x="2309202" y="2596525"/>
              <a:ext cx="2141271" cy="1228998"/>
            </a:xfrm>
            <a:prstGeom prst="rect">
              <a:avLst/>
            </a:prstGeom>
            <a:ln>
              <a:noFill/>
            </a:ln>
            <a:effectLst>
              <a:outerShdw blurRad="292100" dist="139700" dir="2700000" algn="tl" rotWithShape="0">
                <a:srgbClr val="333333">
                  <a:alpha val="65000"/>
                </a:srgbClr>
              </a:outerShdw>
            </a:effectLst>
          </p:spPr>
        </p:pic>
        <p:sp>
          <p:nvSpPr>
            <p:cNvPr id="65" name="Freeform: Shape 64">
              <a:extLst>
                <a:ext uri="{FF2B5EF4-FFF2-40B4-BE49-F238E27FC236}">
                  <a16:creationId xmlns:a16="http://schemas.microsoft.com/office/drawing/2014/main" id="{65C4D36B-431E-5114-9C84-ED69F2FB2FEB}"/>
                </a:ext>
              </a:extLst>
            </p:cNvPr>
            <p:cNvSpPr/>
            <p:nvPr/>
          </p:nvSpPr>
          <p:spPr>
            <a:xfrm flipV="1">
              <a:off x="2315893" y="3530497"/>
              <a:ext cx="2134580" cy="308157"/>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A1953"/>
            </a:solidFill>
            <a:ln w="8572" cap="flat">
              <a:noFill/>
              <a:prstDash val="solid"/>
              <a:miter/>
            </a:ln>
            <a:effectLst>
              <a:outerShdw blurRad="63500" sx="102000" sy="102000" algn="ctr"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grpSp>
      <p:grpSp>
        <p:nvGrpSpPr>
          <p:cNvPr id="72" name="Group 71">
            <a:extLst>
              <a:ext uri="{FF2B5EF4-FFF2-40B4-BE49-F238E27FC236}">
                <a16:creationId xmlns:a16="http://schemas.microsoft.com/office/drawing/2014/main" id="{D22A40C3-6844-C46D-4EA3-647C348B9A4D}"/>
              </a:ext>
            </a:extLst>
          </p:cNvPr>
          <p:cNvGrpSpPr/>
          <p:nvPr/>
        </p:nvGrpSpPr>
        <p:grpSpPr>
          <a:xfrm>
            <a:off x="3342201" y="7098916"/>
            <a:ext cx="2624469" cy="1651880"/>
            <a:chOff x="840412" y="4191978"/>
            <a:chExt cx="1799627" cy="1280061"/>
          </a:xfrm>
        </p:grpSpPr>
        <p:pic>
          <p:nvPicPr>
            <p:cNvPr id="41" name="Picture 40">
              <a:extLst>
                <a:ext uri="{FF2B5EF4-FFF2-40B4-BE49-F238E27FC236}">
                  <a16:creationId xmlns:a16="http://schemas.microsoft.com/office/drawing/2014/main" id="{947813D2-882E-3F1F-278C-467F2E719EB2}"/>
                </a:ext>
              </a:extLst>
            </p:cNvPr>
            <p:cNvPicPr>
              <a:picLocks noChangeAspect="1"/>
            </p:cNvPicPr>
            <p:nvPr/>
          </p:nvPicPr>
          <p:blipFill rotWithShape="1">
            <a:blip r:embed="rId4">
              <a:extLst>
                <a:ext uri="{28A0092B-C50C-407E-A947-70E740481C1C}">
                  <a14:useLocalDpi xmlns:a14="http://schemas.microsoft.com/office/drawing/2010/main" val="0"/>
                </a:ext>
              </a:extLst>
            </a:blip>
            <a:srcRect l="19129" t="58885" r="20314" b="12450"/>
            <a:stretch/>
          </p:blipFill>
          <p:spPr>
            <a:xfrm>
              <a:off x="840412" y="4191978"/>
              <a:ext cx="1799626" cy="1234901"/>
            </a:xfrm>
            <a:prstGeom prst="rect">
              <a:avLst/>
            </a:prstGeom>
            <a:ln>
              <a:noFill/>
            </a:ln>
            <a:effectLst>
              <a:outerShdw blurRad="292100" dist="139700" dir="2700000" algn="tl" rotWithShape="0">
                <a:srgbClr val="333333">
                  <a:alpha val="65000"/>
                </a:srgbClr>
              </a:outerShdw>
            </a:effectLst>
          </p:spPr>
        </p:pic>
        <p:sp>
          <p:nvSpPr>
            <p:cNvPr id="66" name="Freeform: Shape 65">
              <a:extLst>
                <a:ext uri="{FF2B5EF4-FFF2-40B4-BE49-F238E27FC236}">
                  <a16:creationId xmlns:a16="http://schemas.microsoft.com/office/drawing/2014/main" id="{E1F04200-075C-DC26-9C3C-078B78C1F0E2}"/>
                </a:ext>
              </a:extLst>
            </p:cNvPr>
            <p:cNvSpPr/>
            <p:nvPr/>
          </p:nvSpPr>
          <p:spPr>
            <a:xfrm flipV="1">
              <a:off x="889707" y="5163882"/>
              <a:ext cx="1750332" cy="308157"/>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A1953"/>
            </a:solidFill>
            <a:ln w="8572" cap="flat">
              <a:noFill/>
              <a:prstDash val="solid"/>
              <a:miter/>
            </a:ln>
            <a:effectLst>
              <a:outerShdw blurRad="63500" sx="102000" sy="102000" algn="ctr"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grpSp>
      <p:grpSp>
        <p:nvGrpSpPr>
          <p:cNvPr id="73" name="Group 72">
            <a:extLst>
              <a:ext uri="{FF2B5EF4-FFF2-40B4-BE49-F238E27FC236}">
                <a16:creationId xmlns:a16="http://schemas.microsoft.com/office/drawing/2014/main" id="{000902DD-65A3-D7EF-47B7-576C79401C03}"/>
              </a:ext>
            </a:extLst>
          </p:cNvPr>
          <p:cNvGrpSpPr/>
          <p:nvPr/>
        </p:nvGrpSpPr>
        <p:grpSpPr>
          <a:xfrm>
            <a:off x="575703" y="6631896"/>
            <a:ext cx="2295180" cy="1655421"/>
            <a:chOff x="2977881" y="4337663"/>
            <a:chExt cx="1750332" cy="1243212"/>
          </a:xfrm>
        </p:grpSpPr>
        <p:pic>
          <p:nvPicPr>
            <p:cNvPr id="40" name="Picture 39">
              <a:extLst>
                <a:ext uri="{FF2B5EF4-FFF2-40B4-BE49-F238E27FC236}">
                  <a16:creationId xmlns:a16="http://schemas.microsoft.com/office/drawing/2014/main" id="{FCDC82BB-6637-1C63-1E48-190E51C7D5FE}"/>
                </a:ext>
              </a:extLst>
            </p:cNvPr>
            <p:cNvPicPr>
              <a:picLocks noChangeAspect="1"/>
            </p:cNvPicPr>
            <p:nvPr/>
          </p:nvPicPr>
          <p:blipFill rotWithShape="1">
            <a:blip r:embed="rId4">
              <a:extLst>
                <a:ext uri="{28A0092B-C50C-407E-A947-70E740481C1C}">
                  <a14:useLocalDpi xmlns:a14="http://schemas.microsoft.com/office/drawing/2010/main" val="0"/>
                </a:ext>
              </a:extLst>
            </a:blip>
            <a:srcRect l="21839" t="28990" r="21357" b="42345"/>
            <a:stretch/>
          </p:blipFill>
          <p:spPr>
            <a:xfrm>
              <a:off x="2977882" y="4337663"/>
              <a:ext cx="1736218" cy="1240553"/>
            </a:xfrm>
            <a:prstGeom prst="rect">
              <a:avLst/>
            </a:prstGeom>
            <a:ln>
              <a:noFill/>
            </a:ln>
            <a:effectLst>
              <a:outerShdw blurRad="292100" dist="139700" dir="2700000" algn="tl" rotWithShape="0">
                <a:srgbClr val="333333">
                  <a:alpha val="65000"/>
                </a:srgbClr>
              </a:outerShdw>
            </a:effectLst>
          </p:spPr>
        </p:pic>
        <p:sp>
          <p:nvSpPr>
            <p:cNvPr id="67" name="Freeform: Shape 66">
              <a:extLst>
                <a:ext uri="{FF2B5EF4-FFF2-40B4-BE49-F238E27FC236}">
                  <a16:creationId xmlns:a16="http://schemas.microsoft.com/office/drawing/2014/main" id="{44E66FBE-2619-473C-15BF-529E3365D4E6}"/>
                </a:ext>
              </a:extLst>
            </p:cNvPr>
            <p:cNvSpPr/>
            <p:nvPr/>
          </p:nvSpPr>
          <p:spPr>
            <a:xfrm flipV="1">
              <a:off x="2977881" y="5272718"/>
              <a:ext cx="1750332" cy="308157"/>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A1953"/>
            </a:solidFill>
            <a:ln w="8572" cap="flat">
              <a:noFill/>
              <a:prstDash val="solid"/>
              <a:miter/>
            </a:ln>
            <a:effectLst>
              <a:outerShdw blurRad="63500" sx="102000" sy="102000" algn="ctr"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grpSp>
      <p:grpSp>
        <p:nvGrpSpPr>
          <p:cNvPr id="82" name="Group 81">
            <a:extLst>
              <a:ext uri="{FF2B5EF4-FFF2-40B4-BE49-F238E27FC236}">
                <a16:creationId xmlns:a16="http://schemas.microsoft.com/office/drawing/2014/main" id="{C33B0823-2BAC-E74D-A7FA-1F0AEED6E9D8}"/>
              </a:ext>
            </a:extLst>
          </p:cNvPr>
          <p:cNvGrpSpPr/>
          <p:nvPr/>
        </p:nvGrpSpPr>
        <p:grpSpPr>
          <a:xfrm>
            <a:off x="3381819" y="3654210"/>
            <a:ext cx="2569206" cy="1584952"/>
            <a:chOff x="3137586" y="3649735"/>
            <a:chExt cx="2705622" cy="1554610"/>
          </a:xfrm>
        </p:grpSpPr>
        <p:pic>
          <p:nvPicPr>
            <p:cNvPr id="76" name="Picture 75">
              <a:extLst>
                <a:ext uri="{FF2B5EF4-FFF2-40B4-BE49-F238E27FC236}">
                  <a16:creationId xmlns:a16="http://schemas.microsoft.com/office/drawing/2014/main" id="{E1874F08-3107-8227-790F-44948E908B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7588" y="3649735"/>
              <a:ext cx="2705620" cy="1554610"/>
            </a:xfrm>
            <a:prstGeom prst="rect">
              <a:avLst/>
            </a:prstGeom>
          </p:spPr>
        </p:pic>
        <p:sp>
          <p:nvSpPr>
            <p:cNvPr id="81" name="Freeform: Shape 80">
              <a:extLst>
                <a:ext uri="{FF2B5EF4-FFF2-40B4-BE49-F238E27FC236}">
                  <a16:creationId xmlns:a16="http://schemas.microsoft.com/office/drawing/2014/main" id="{6CE6B8EF-FBED-7A98-98DD-03E7D48D0D8D}"/>
                </a:ext>
              </a:extLst>
            </p:cNvPr>
            <p:cNvSpPr/>
            <p:nvPr/>
          </p:nvSpPr>
          <p:spPr>
            <a:xfrm flipV="1">
              <a:off x="3137586" y="4861085"/>
              <a:ext cx="2705621" cy="343259"/>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A1953"/>
            </a:solidFill>
            <a:ln w="8572" cap="flat">
              <a:noFill/>
              <a:prstDash val="solid"/>
              <a:miter/>
            </a:ln>
            <a:effectLst>
              <a:outerShdw blurRad="63500" sx="102000" sy="102000" algn="ctr"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grpSp>
      <p:sp>
        <p:nvSpPr>
          <p:cNvPr id="83" name="TextBox 82">
            <a:extLst>
              <a:ext uri="{FF2B5EF4-FFF2-40B4-BE49-F238E27FC236}">
                <a16:creationId xmlns:a16="http://schemas.microsoft.com/office/drawing/2014/main" id="{2BC682CE-5D6E-6063-6983-21FF21AF339F}"/>
              </a:ext>
            </a:extLst>
          </p:cNvPr>
          <p:cNvSpPr txBox="1"/>
          <p:nvPr/>
        </p:nvSpPr>
        <p:spPr>
          <a:xfrm>
            <a:off x="310116" y="3044238"/>
            <a:ext cx="2917167" cy="707886"/>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latin typeface="Georgia" panose="02040502050405020303" pitchFamily="18" charset="0"/>
              </a:rPr>
              <a:t>Slab Manufacturing Industry</a:t>
            </a:r>
          </a:p>
        </p:txBody>
      </p:sp>
      <p:sp>
        <p:nvSpPr>
          <p:cNvPr id="84" name="Freeform: Shape 83">
            <a:extLst>
              <a:ext uri="{FF2B5EF4-FFF2-40B4-BE49-F238E27FC236}">
                <a16:creationId xmlns:a16="http://schemas.microsoft.com/office/drawing/2014/main" id="{A0AB4662-1D40-EAC2-6482-79D1AEFA1223}"/>
              </a:ext>
            </a:extLst>
          </p:cNvPr>
          <p:cNvSpPr/>
          <p:nvPr/>
        </p:nvSpPr>
        <p:spPr>
          <a:xfrm flipH="1">
            <a:off x="17589" y="389884"/>
            <a:ext cx="6390479" cy="957943"/>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99181D"/>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85" name="Freeform: Shape 84">
            <a:extLst>
              <a:ext uri="{FF2B5EF4-FFF2-40B4-BE49-F238E27FC236}">
                <a16:creationId xmlns:a16="http://schemas.microsoft.com/office/drawing/2014/main" id="{8ED9F1DF-AE79-14BD-BF86-6FA13E36E8D7}"/>
              </a:ext>
            </a:extLst>
          </p:cNvPr>
          <p:cNvSpPr/>
          <p:nvPr/>
        </p:nvSpPr>
        <p:spPr>
          <a:xfrm flipH="1">
            <a:off x="17590" y="-14649"/>
            <a:ext cx="6414126" cy="1193417"/>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F1BA25"/>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86" name="Freeform: Shape 85">
            <a:extLst>
              <a:ext uri="{FF2B5EF4-FFF2-40B4-BE49-F238E27FC236}">
                <a16:creationId xmlns:a16="http://schemas.microsoft.com/office/drawing/2014/main" id="{A69E392B-6825-F8A1-8827-F8E22FCBE1F4}"/>
              </a:ext>
            </a:extLst>
          </p:cNvPr>
          <p:cNvSpPr/>
          <p:nvPr/>
        </p:nvSpPr>
        <p:spPr>
          <a:xfrm flipH="1">
            <a:off x="17590" y="0"/>
            <a:ext cx="6414126" cy="959150"/>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01D53"/>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5" name="TextBox 4">
            <a:extLst>
              <a:ext uri="{FF2B5EF4-FFF2-40B4-BE49-F238E27FC236}">
                <a16:creationId xmlns:a16="http://schemas.microsoft.com/office/drawing/2014/main" id="{A8DEE37D-C9F6-598C-5954-C6B3422EFCA2}"/>
              </a:ext>
            </a:extLst>
          </p:cNvPr>
          <p:cNvSpPr txBox="1"/>
          <p:nvPr/>
        </p:nvSpPr>
        <p:spPr>
          <a:xfrm>
            <a:off x="2932723" y="273873"/>
            <a:ext cx="3515314" cy="400110"/>
          </a:xfrm>
          <a:prstGeom prst="rect">
            <a:avLst/>
          </a:prstGeom>
          <a:noFill/>
        </p:spPr>
        <p:txBody>
          <a:bodyPr wrap="square" rtlCol="0">
            <a:spAutoFit/>
          </a:bodyPr>
          <a:lstStyle/>
          <a:p>
            <a:pPr algn="ctr"/>
            <a:r>
              <a:rPr lang="en-US" sz="2000" b="1" dirty="0">
                <a:solidFill>
                  <a:schemeClr val="bg1"/>
                </a:solidFill>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OUR SERVICES</a:t>
            </a:r>
          </a:p>
        </p:txBody>
      </p:sp>
    </p:spTree>
    <p:extLst>
      <p:ext uri="{BB962C8B-B14F-4D97-AF65-F5344CB8AC3E}">
        <p14:creationId xmlns:p14="http://schemas.microsoft.com/office/powerpoint/2010/main" val="3495150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E7E9FF1-1186-2BF5-DE97-F0735572D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6714" y="991235"/>
            <a:ext cx="1389761" cy="1233860"/>
          </a:xfrm>
          <a:prstGeom prst="rect">
            <a:avLst/>
          </a:prstGeom>
          <a:ln>
            <a:noFill/>
          </a:ln>
          <a:effectLst>
            <a:outerShdw blurRad="292100" dist="139700" dir="2700000" algn="tl" rotWithShape="0">
              <a:srgbClr val="333333">
                <a:alpha val="65000"/>
              </a:srgbClr>
            </a:outerShdw>
          </a:effectLst>
        </p:spPr>
      </p:pic>
      <p:sp>
        <p:nvSpPr>
          <p:cNvPr id="7" name="Freeform: Shape 6">
            <a:extLst>
              <a:ext uri="{FF2B5EF4-FFF2-40B4-BE49-F238E27FC236}">
                <a16:creationId xmlns:a16="http://schemas.microsoft.com/office/drawing/2014/main" id="{8A363E40-77F3-3790-1D4B-156B8053D5BD}"/>
              </a:ext>
            </a:extLst>
          </p:cNvPr>
          <p:cNvSpPr/>
          <p:nvPr/>
        </p:nvSpPr>
        <p:spPr>
          <a:xfrm flipH="1">
            <a:off x="-2" y="8683946"/>
            <a:ext cx="6339913" cy="788849"/>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F1BA2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a:p>
        </p:txBody>
      </p:sp>
      <p:sp>
        <p:nvSpPr>
          <p:cNvPr id="8" name="Freeform: Shape 7">
            <a:extLst>
              <a:ext uri="{FF2B5EF4-FFF2-40B4-BE49-F238E27FC236}">
                <a16:creationId xmlns:a16="http://schemas.microsoft.com/office/drawing/2014/main" id="{331DF009-C083-F95C-E7A9-94057E7C6AA7}"/>
              </a:ext>
            </a:extLst>
          </p:cNvPr>
          <p:cNvSpPr/>
          <p:nvPr/>
        </p:nvSpPr>
        <p:spPr>
          <a:xfrm flipH="1">
            <a:off x="-1" y="8847817"/>
            <a:ext cx="6339913" cy="753382"/>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gradFill>
            <a:gsLst>
              <a:gs pos="4000">
                <a:srgbClr val="301D53"/>
              </a:gs>
              <a:gs pos="89000">
                <a:srgbClr val="57257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a:p>
        </p:txBody>
      </p:sp>
      <p:sp>
        <p:nvSpPr>
          <p:cNvPr id="83" name="TextBox 82">
            <a:extLst>
              <a:ext uri="{FF2B5EF4-FFF2-40B4-BE49-F238E27FC236}">
                <a16:creationId xmlns:a16="http://schemas.microsoft.com/office/drawing/2014/main" id="{2BC682CE-5D6E-6063-6983-21FF21AF339F}"/>
              </a:ext>
            </a:extLst>
          </p:cNvPr>
          <p:cNvSpPr txBox="1"/>
          <p:nvPr/>
        </p:nvSpPr>
        <p:spPr>
          <a:xfrm>
            <a:off x="3142510" y="2654012"/>
            <a:ext cx="3221470" cy="707886"/>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latin typeface="Georgia" panose="02040502050405020303" pitchFamily="18" charset="0"/>
              </a:rPr>
              <a:t>Paper Manufacturing Industry</a:t>
            </a:r>
          </a:p>
        </p:txBody>
      </p:sp>
      <p:grpSp>
        <p:nvGrpSpPr>
          <p:cNvPr id="47" name="Group 46">
            <a:extLst>
              <a:ext uri="{FF2B5EF4-FFF2-40B4-BE49-F238E27FC236}">
                <a16:creationId xmlns:a16="http://schemas.microsoft.com/office/drawing/2014/main" id="{19078F23-0BB1-A098-EB87-864021D95540}"/>
              </a:ext>
            </a:extLst>
          </p:cNvPr>
          <p:cNvGrpSpPr/>
          <p:nvPr/>
        </p:nvGrpSpPr>
        <p:grpSpPr>
          <a:xfrm rot="4861891">
            <a:off x="219549" y="8908411"/>
            <a:ext cx="462167" cy="458115"/>
            <a:chOff x="11088966" y="5764636"/>
            <a:chExt cx="1103037" cy="1093364"/>
          </a:xfrm>
          <a:gradFill>
            <a:gsLst>
              <a:gs pos="49600">
                <a:srgbClr val="57257D"/>
              </a:gs>
              <a:gs pos="100000">
                <a:srgbClr val="7030A0"/>
              </a:gs>
              <a:gs pos="0">
                <a:srgbClr val="301D53"/>
              </a:gs>
            </a:gsLst>
            <a:lin ang="0" scaled="1"/>
          </a:gradFill>
        </p:grpSpPr>
        <p:sp>
          <p:nvSpPr>
            <p:cNvPr id="48" name="Rectangle: Diagonal Corners Rounded 47">
              <a:extLst>
                <a:ext uri="{FF2B5EF4-FFF2-40B4-BE49-F238E27FC236}">
                  <a16:creationId xmlns:a16="http://schemas.microsoft.com/office/drawing/2014/main" id="{06CB620E-1A15-62AB-77A8-D7D99C1250FF}"/>
                </a:ext>
              </a:extLst>
            </p:cNvPr>
            <p:cNvSpPr/>
            <p:nvPr/>
          </p:nvSpPr>
          <p:spPr>
            <a:xfrm rot="5584999">
              <a:off x="11088966" y="5764636"/>
              <a:ext cx="469028" cy="46902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49" name="Rectangle: Diagonal Corners Rounded 48">
              <a:extLst>
                <a:ext uri="{FF2B5EF4-FFF2-40B4-BE49-F238E27FC236}">
                  <a16:creationId xmlns:a16="http://schemas.microsoft.com/office/drawing/2014/main" id="{01BB839B-D3E9-9ABA-F7DE-0678ABC2E222}"/>
                </a:ext>
              </a:extLst>
            </p:cNvPr>
            <p:cNvSpPr/>
            <p:nvPr/>
          </p:nvSpPr>
          <p:spPr>
            <a:xfrm rot="5584999">
              <a:off x="11213490" y="6322960"/>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50" name="Rectangle: Diagonal Corners Rounded 49">
              <a:extLst>
                <a:ext uri="{FF2B5EF4-FFF2-40B4-BE49-F238E27FC236}">
                  <a16:creationId xmlns:a16="http://schemas.microsoft.com/office/drawing/2014/main" id="{86E6F9C8-20B5-605B-8F8A-8B2EA33A0325}"/>
                </a:ext>
              </a:extLst>
            </p:cNvPr>
            <p:cNvSpPr/>
            <p:nvPr/>
          </p:nvSpPr>
          <p:spPr>
            <a:xfrm rot="5584999">
              <a:off x="11667141" y="5890245"/>
              <a:ext cx="410672" cy="41067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62" name="Rectangle: Diagonal Corners Rounded 61">
              <a:extLst>
                <a:ext uri="{FF2B5EF4-FFF2-40B4-BE49-F238E27FC236}">
                  <a16:creationId xmlns:a16="http://schemas.microsoft.com/office/drawing/2014/main" id="{5C989316-7C30-E493-8051-53BFAF57C6EC}"/>
                </a:ext>
              </a:extLst>
            </p:cNvPr>
            <p:cNvSpPr/>
            <p:nvPr/>
          </p:nvSpPr>
          <p:spPr>
            <a:xfrm rot="5584999">
              <a:off x="11760395" y="6426392"/>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grpSp>
      <p:grpSp>
        <p:nvGrpSpPr>
          <p:cNvPr id="31" name="Group 30">
            <a:extLst>
              <a:ext uri="{FF2B5EF4-FFF2-40B4-BE49-F238E27FC236}">
                <a16:creationId xmlns:a16="http://schemas.microsoft.com/office/drawing/2014/main" id="{6472D348-EAE3-D3BD-3CE1-5076DEE24507}"/>
              </a:ext>
            </a:extLst>
          </p:cNvPr>
          <p:cNvGrpSpPr/>
          <p:nvPr/>
        </p:nvGrpSpPr>
        <p:grpSpPr>
          <a:xfrm>
            <a:off x="548816" y="2635995"/>
            <a:ext cx="2593694" cy="1730663"/>
            <a:chOff x="637902" y="2641957"/>
            <a:chExt cx="2593694" cy="1730663"/>
          </a:xfrm>
        </p:grpSpPr>
        <p:pic>
          <p:nvPicPr>
            <p:cNvPr id="4" name="Picture 3">
              <a:extLst>
                <a:ext uri="{FF2B5EF4-FFF2-40B4-BE49-F238E27FC236}">
                  <a16:creationId xmlns:a16="http://schemas.microsoft.com/office/drawing/2014/main" id="{B5992CD2-A26D-8759-4E67-7B0E1F1B6AF5}"/>
                </a:ext>
              </a:extLst>
            </p:cNvPr>
            <p:cNvPicPr>
              <a:picLocks noChangeAspect="1"/>
            </p:cNvPicPr>
            <p:nvPr/>
          </p:nvPicPr>
          <p:blipFill rotWithShape="1">
            <a:blip r:embed="rId4">
              <a:extLst>
                <a:ext uri="{28A0092B-C50C-407E-A947-70E740481C1C}">
                  <a14:useLocalDpi xmlns:a14="http://schemas.microsoft.com/office/drawing/2010/main" val="0"/>
                </a:ext>
              </a:extLst>
            </a:blip>
            <a:srcRect l="16565" t="4768" r="15355" b="63532"/>
            <a:stretch/>
          </p:blipFill>
          <p:spPr>
            <a:xfrm>
              <a:off x="644159" y="2655769"/>
              <a:ext cx="2587437" cy="1716851"/>
            </a:xfrm>
            <a:prstGeom prst="rect">
              <a:avLst/>
            </a:prstGeom>
            <a:ln>
              <a:noFill/>
            </a:ln>
            <a:effectLst>
              <a:outerShdw blurRad="292100" dist="139700" dir="2700000" algn="tl" rotWithShape="0">
                <a:srgbClr val="333333">
                  <a:alpha val="65000"/>
                </a:srgbClr>
              </a:outerShdw>
            </a:effectLst>
          </p:spPr>
        </p:pic>
        <p:sp>
          <p:nvSpPr>
            <p:cNvPr id="20" name="Freeform: Shape 19">
              <a:extLst>
                <a:ext uri="{FF2B5EF4-FFF2-40B4-BE49-F238E27FC236}">
                  <a16:creationId xmlns:a16="http://schemas.microsoft.com/office/drawing/2014/main" id="{6400D9C1-A2B9-B7B5-47F4-F97C7FE39FBC}"/>
                </a:ext>
              </a:extLst>
            </p:cNvPr>
            <p:cNvSpPr/>
            <p:nvPr/>
          </p:nvSpPr>
          <p:spPr>
            <a:xfrm rot="16200000" flipH="1">
              <a:off x="-10526" y="3290385"/>
              <a:ext cx="1716853" cy="419998"/>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A1953"/>
            </a:solidFill>
            <a:ln w="8572" cap="flat">
              <a:noFill/>
              <a:prstDash val="solid"/>
              <a:miter/>
            </a:ln>
            <a:effectLst>
              <a:outerShdw blurRad="63500" sx="102000" sy="102000" algn="ctr"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grpSp>
      <p:grpSp>
        <p:nvGrpSpPr>
          <p:cNvPr id="32" name="Group 31">
            <a:extLst>
              <a:ext uri="{FF2B5EF4-FFF2-40B4-BE49-F238E27FC236}">
                <a16:creationId xmlns:a16="http://schemas.microsoft.com/office/drawing/2014/main" id="{171AEB32-984D-DE0D-2CC7-9DB9FC4D1DCE}"/>
              </a:ext>
            </a:extLst>
          </p:cNvPr>
          <p:cNvGrpSpPr/>
          <p:nvPr/>
        </p:nvGrpSpPr>
        <p:grpSpPr>
          <a:xfrm>
            <a:off x="3466674" y="3700750"/>
            <a:ext cx="2688678" cy="1716853"/>
            <a:chOff x="3407569" y="3591606"/>
            <a:chExt cx="2688678" cy="1716853"/>
          </a:xfrm>
        </p:grpSpPr>
        <p:pic>
          <p:nvPicPr>
            <p:cNvPr id="19" name="Picture 18">
              <a:extLst>
                <a:ext uri="{FF2B5EF4-FFF2-40B4-BE49-F238E27FC236}">
                  <a16:creationId xmlns:a16="http://schemas.microsoft.com/office/drawing/2014/main" id="{8E25ABBA-11E8-E401-862B-A2A62E2C4F0F}"/>
                </a:ext>
              </a:extLst>
            </p:cNvPr>
            <p:cNvPicPr>
              <a:picLocks noChangeAspect="1"/>
            </p:cNvPicPr>
            <p:nvPr/>
          </p:nvPicPr>
          <p:blipFill rotWithShape="1">
            <a:blip r:embed="rId5">
              <a:extLst>
                <a:ext uri="{28A0092B-C50C-407E-A947-70E740481C1C}">
                  <a14:useLocalDpi xmlns:a14="http://schemas.microsoft.com/office/drawing/2010/main" val="0"/>
                </a:ext>
              </a:extLst>
            </a:blip>
            <a:srcRect l="15861" t="11003" r="11639" b="58095"/>
            <a:stretch/>
          </p:blipFill>
          <p:spPr>
            <a:xfrm>
              <a:off x="3407569" y="3613827"/>
              <a:ext cx="2643214" cy="1670403"/>
            </a:xfrm>
            <a:prstGeom prst="rect">
              <a:avLst/>
            </a:prstGeom>
            <a:ln>
              <a:noFill/>
            </a:ln>
            <a:effectLst>
              <a:outerShdw blurRad="292100" dist="139700" dir="2700000" algn="tl" rotWithShape="0">
                <a:srgbClr val="333333">
                  <a:alpha val="65000"/>
                </a:srgbClr>
              </a:outerShdw>
            </a:effectLst>
          </p:spPr>
        </p:pic>
        <p:sp>
          <p:nvSpPr>
            <p:cNvPr id="27" name="Freeform: Shape 26">
              <a:extLst>
                <a:ext uri="{FF2B5EF4-FFF2-40B4-BE49-F238E27FC236}">
                  <a16:creationId xmlns:a16="http://schemas.microsoft.com/office/drawing/2014/main" id="{8C6DA7DF-F20E-436A-4890-81BB38526EED}"/>
                </a:ext>
              </a:extLst>
            </p:cNvPr>
            <p:cNvSpPr/>
            <p:nvPr/>
          </p:nvSpPr>
          <p:spPr>
            <a:xfrm rot="5400000">
              <a:off x="5027821" y="4240034"/>
              <a:ext cx="1716853" cy="419998"/>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A1953"/>
            </a:solidFill>
            <a:ln w="8572" cap="flat">
              <a:noFill/>
              <a:prstDash val="solid"/>
              <a:miter/>
            </a:ln>
            <a:effectLst>
              <a:outerShdw blurRad="63500" sx="102000" sy="102000" algn="ctr"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grpSp>
      <p:grpSp>
        <p:nvGrpSpPr>
          <p:cNvPr id="33" name="Group 32">
            <a:extLst>
              <a:ext uri="{FF2B5EF4-FFF2-40B4-BE49-F238E27FC236}">
                <a16:creationId xmlns:a16="http://schemas.microsoft.com/office/drawing/2014/main" id="{18A100F2-8DE6-575A-C8B6-C16C85517B38}"/>
              </a:ext>
            </a:extLst>
          </p:cNvPr>
          <p:cNvGrpSpPr/>
          <p:nvPr/>
        </p:nvGrpSpPr>
        <p:grpSpPr>
          <a:xfrm>
            <a:off x="526128" y="5393374"/>
            <a:ext cx="2645326" cy="1716853"/>
            <a:chOff x="555074" y="5385524"/>
            <a:chExt cx="2645326" cy="1716853"/>
          </a:xfrm>
        </p:grpSpPr>
        <p:pic>
          <p:nvPicPr>
            <p:cNvPr id="11" name="Picture 10">
              <a:extLst>
                <a:ext uri="{FF2B5EF4-FFF2-40B4-BE49-F238E27FC236}">
                  <a16:creationId xmlns:a16="http://schemas.microsoft.com/office/drawing/2014/main" id="{BF2A0D1C-C687-F4F0-5334-21F2081058E8}"/>
                </a:ext>
              </a:extLst>
            </p:cNvPr>
            <p:cNvPicPr>
              <a:picLocks noChangeAspect="1"/>
            </p:cNvPicPr>
            <p:nvPr/>
          </p:nvPicPr>
          <p:blipFill rotWithShape="1">
            <a:blip r:embed="rId5">
              <a:extLst>
                <a:ext uri="{28A0092B-C50C-407E-A947-70E740481C1C}">
                  <a14:useLocalDpi xmlns:a14="http://schemas.microsoft.com/office/drawing/2010/main" val="0"/>
                </a:ext>
              </a:extLst>
            </a:blip>
            <a:srcRect l="15093" t="53541" r="12408" b="14759"/>
            <a:stretch/>
          </p:blipFill>
          <p:spPr>
            <a:xfrm>
              <a:off x="557185" y="5385524"/>
              <a:ext cx="2643215" cy="1713497"/>
            </a:xfrm>
            <a:prstGeom prst="rect">
              <a:avLst/>
            </a:prstGeom>
            <a:ln>
              <a:noFill/>
            </a:ln>
            <a:effectLst>
              <a:outerShdw blurRad="292100" dist="139700" dir="2700000" algn="tl" rotWithShape="0">
                <a:srgbClr val="333333">
                  <a:alpha val="65000"/>
                </a:srgbClr>
              </a:outerShdw>
            </a:effectLst>
          </p:spPr>
        </p:pic>
        <p:sp>
          <p:nvSpPr>
            <p:cNvPr id="28" name="Freeform: Shape 27">
              <a:extLst>
                <a:ext uri="{FF2B5EF4-FFF2-40B4-BE49-F238E27FC236}">
                  <a16:creationId xmlns:a16="http://schemas.microsoft.com/office/drawing/2014/main" id="{DCA2DEF2-4B01-0546-1F4E-C1CFEE8533B4}"/>
                </a:ext>
              </a:extLst>
            </p:cNvPr>
            <p:cNvSpPr/>
            <p:nvPr/>
          </p:nvSpPr>
          <p:spPr>
            <a:xfrm rot="16200000" flipH="1">
              <a:off x="-93354" y="6033952"/>
              <a:ext cx="1716853" cy="419998"/>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A1953"/>
            </a:solidFill>
            <a:ln w="8572" cap="flat">
              <a:noFill/>
              <a:prstDash val="solid"/>
              <a:miter/>
            </a:ln>
            <a:effectLst>
              <a:outerShdw blurRad="63500" sx="102000" sy="102000" algn="ctr"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grpSp>
      <p:grpSp>
        <p:nvGrpSpPr>
          <p:cNvPr id="34" name="Group 33">
            <a:extLst>
              <a:ext uri="{FF2B5EF4-FFF2-40B4-BE49-F238E27FC236}">
                <a16:creationId xmlns:a16="http://schemas.microsoft.com/office/drawing/2014/main" id="{4262BCB9-E077-50A6-23BD-0785417AFED1}"/>
              </a:ext>
            </a:extLst>
          </p:cNvPr>
          <p:cNvGrpSpPr/>
          <p:nvPr/>
        </p:nvGrpSpPr>
        <p:grpSpPr>
          <a:xfrm>
            <a:off x="3466674" y="6463614"/>
            <a:ext cx="2643214" cy="1840242"/>
            <a:chOff x="3407569" y="6468295"/>
            <a:chExt cx="2643214" cy="1840242"/>
          </a:xfrm>
        </p:grpSpPr>
        <p:pic>
          <p:nvPicPr>
            <p:cNvPr id="16" name="Picture 15">
              <a:extLst>
                <a:ext uri="{FF2B5EF4-FFF2-40B4-BE49-F238E27FC236}">
                  <a16:creationId xmlns:a16="http://schemas.microsoft.com/office/drawing/2014/main" id="{9702228B-406C-A6CA-931A-ADAAA541FC42}"/>
                </a:ext>
              </a:extLst>
            </p:cNvPr>
            <p:cNvPicPr>
              <a:picLocks noChangeAspect="1"/>
            </p:cNvPicPr>
            <p:nvPr/>
          </p:nvPicPr>
          <p:blipFill rotWithShape="1">
            <a:blip r:embed="rId4">
              <a:extLst>
                <a:ext uri="{28A0092B-C50C-407E-A947-70E740481C1C}">
                  <a14:useLocalDpi xmlns:a14="http://schemas.microsoft.com/office/drawing/2010/main" val="0"/>
                </a:ext>
              </a:extLst>
            </a:blip>
            <a:srcRect l="13957" t="44601" r="16308" b="21329"/>
            <a:stretch/>
          </p:blipFill>
          <p:spPr>
            <a:xfrm>
              <a:off x="3407569" y="6468295"/>
              <a:ext cx="2643214" cy="1840241"/>
            </a:xfrm>
            <a:prstGeom prst="rect">
              <a:avLst/>
            </a:prstGeom>
            <a:ln>
              <a:noFill/>
            </a:ln>
            <a:effectLst>
              <a:outerShdw blurRad="292100" dist="139700" dir="2700000" algn="tl" rotWithShape="0">
                <a:srgbClr val="333333">
                  <a:alpha val="65000"/>
                </a:srgbClr>
              </a:outerShdw>
            </a:effectLst>
          </p:spPr>
        </p:pic>
        <p:sp>
          <p:nvSpPr>
            <p:cNvPr id="29" name="Freeform: Shape 28">
              <a:extLst>
                <a:ext uri="{FF2B5EF4-FFF2-40B4-BE49-F238E27FC236}">
                  <a16:creationId xmlns:a16="http://schemas.microsoft.com/office/drawing/2014/main" id="{B4A00F7B-8AB1-664D-8D30-71085A2DFC90}"/>
                </a:ext>
              </a:extLst>
            </p:cNvPr>
            <p:cNvSpPr/>
            <p:nvPr/>
          </p:nvSpPr>
          <p:spPr>
            <a:xfrm rot="5400000">
              <a:off x="4943394" y="7201149"/>
              <a:ext cx="1840241" cy="374535"/>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A1953"/>
            </a:solidFill>
            <a:ln w="8572" cap="flat">
              <a:noFill/>
              <a:prstDash val="solid"/>
              <a:miter/>
            </a:ln>
            <a:effectLst>
              <a:outerShdw blurRad="63500" sx="102000" sy="102000" algn="ctr"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grpSp>
      <p:sp>
        <p:nvSpPr>
          <p:cNvPr id="35" name="Freeform: Shape 34">
            <a:extLst>
              <a:ext uri="{FF2B5EF4-FFF2-40B4-BE49-F238E27FC236}">
                <a16:creationId xmlns:a16="http://schemas.microsoft.com/office/drawing/2014/main" id="{C2CEBFAF-1924-E783-97FC-B408D1A400CB}"/>
              </a:ext>
            </a:extLst>
          </p:cNvPr>
          <p:cNvSpPr/>
          <p:nvPr/>
        </p:nvSpPr>
        <p:spPr>
          <a:xfrm>
            <a:off x="-11283" y="118197"/>
            <a:ext cx="6401761" cy="921639"/>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99181D"/>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36" name="Freeform: Shape 35">
            <a:extLst>
              <a:ext uri="{FF2B5EF4-FFF2-40B4-BE49-F238E27FC236}">
                <a16:creationId xmlns:a16="http://schemas.microsoft.com/office/drawing/2014/main" id="{5B53B7D5-B74B-CA27-66CF-E984FAC85AEE}"/>
              </a:ext>
            </a:extLst>
          </p:cNvPr>
          <p:cNvSpPr/>
          <p:nvPr/>
        </p:nvSpPr>
        <p:spPr>
          <a:xfrm>
            <a:off x="-11283" y="131813"/>
            <a:ext cx="6400800" cy="687761"/>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chemeClr val="accent4"/>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37" name="Freeform: Shape 36">
            <a:extLst>
              <a:ext uri="{FF2B5EF4-FFF2-40B4-BE49-F238E27FC236}">
                <a16:creationId xmlns:a16="http://schemas.microsoft.com/office/drawing/2014/main" id="{8CAFC40B-0912-C1BD-7A9E-96E40618D756}"/>
              </a:ext>
            </a:extLst>
          </p:cNvPr>
          <p:cNvSpPr/>
          <p:nvPr/>
        </p:nvSpPr>
        <p:spPr>
          <a:xfrm>
            <a:off x="-11283" y="-15503"/>
            <a:ext cx="6477552" cy="687761"/>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01D53"/>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38" name="TextBox 37">
            <a:extLst>
              <a:ext uri="{FF2B5EF4-FFF2-40B4-BE49-F238E27FC236}">
                <a16:creationId xmlns:a16="http://schemas.microsoft.com/office/drawing/2014/main" id="{2CA57020-B55A-0BC3-C74A-13AD5D230DA7}"/>
              </a:ext>
            </a:extLst>
          </p:cNvPr>
          <p:cNvSpPr txBox="1"/>
          <p:nvPr/>
        </p:nvSpPr>
        <p:spPr>
          <a:xfrm>
            <a:off x="-12245" y="96688"/>
            <a:ext cx="3239737" cy="400110"/>
          </a:xfrm>
          <a:prstGeom prst="rect">
            <a:avLst/>
          </a:prstGeom>
          <a:noFill/>
        </p:spPr>
        <p:txBody>
          <a:bodyPr wrap="square" rtlCol="0">
            <a:spAutoFit/>
          </a:bodyPr>
          <a:lstStyle/>
          <a:p>
            <a:pPr algn="ctr"/>
            <a:r>
              <a:rPr lang="en-US" sz="2000" b="1" dirty="0">
                <a:solidFill>
                  <a:schemeClr val="bg1"/>
                </a:solidFill>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OUR SERVICES</a:t>
            </a:r>
          </a:p>
        </p:txBody>
      </p:sp>
    </p:spTree>
    <p:extLst>
      <p:ext uri="{BB962C8B-B14F-4D97-AF65-F5344CB8AC3E}">
        <p14:creationId xmlns:p14="http://schemas.microsoft.com/office/powerpoint/2010/main" val="2176749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E7E9FF1-1186-2BF5-DE97-F0735572D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75" y="837188"/>
            <a:ext cx="957039" cy="849679"/>
          </a:xfrm>
          <a:prstGeom prst="rect">
            <a:avLst/>
          </a:prstGeom>
          <a:ln>
            <a:noFill/>
          </a:ln>
          <a:effectLst>
            <a:outerShdw blurRad="292100" dist="139700" dir="2700000" algn="tl" rotWithShape="0">
              <a:srgbClr val="333333">
                <a:alpha val="65000"/>
              </a:srgbClr>
            </a:outerShdw>
          </a:effectLst>
        </p:spPr>
      </p:pic>
      <p:sp>
        <p:nvSpPr>
          <p:cNvPr id="53" name="Freeform: Shape 52">
            <a:extLst>
              <a:ext uri="{FF2B5EF4-FFF2-40B4-BE49-F238E27FC236}">
                <a16:creationId xmlns:a16="http://schemas.microsoft.com/office/drawing/2014/main" id="{852E44FC-3C9A-C894-CA2D-30FD9E721B3B}"/>
              </a:ext>
            </a:extLst>
          </p:cNvPr>
          <p:cNvSpPr/>
          <p:nvPr/>
        </p:nvSpPr>
        <p:spPr>
          <a:xfrm flipH="1">
            <a:off x="17290" y="360830"/>
            <a:ext cx="6390479" cy="1067480"/>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99181D"/>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52" name="Freeform: Shape 51">
            <a:extLst>
              <a:ext uri="{FF2B5EF4-FFF2-40B4-BE49-F238E27FC236}">
                <a16:creationId xmlns:a16="http://schemas.microsoft.com/office/drawing/2014/main" id="{19D94873-773C-134C-D4D3-2235317F37C3}"/>
              </a:ext>
            </a:extLst>
          </p:cNvPr>
          <p:cNvSpPr/>
          <p:nvPr/>
        </p:nvSpPr>
        <p:spPr>
          <a:xfrm flipH="1">
            <a:off x="17290" y="25509"/>
            <a:ext cx="6414126" cy="1276022"/>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F1BA25"/>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51" name="Freeform: Shape 50">
            <a:extLst>
              <a:ext uri="{FF2B5EF4-FFF2-40B4-BE49-F238E27FC236}">
                <a16:creationId xmlns:a16="http://schemas.microsoft.com/office/drawing/2014/main" id="{9F109720-8BD7-FB40-B2EB-7858D3C855FD}"/>
              </a:ext>
            </a:extLst>
          </p:cNvPr>
          <p:cNvSpPr/>
          <p:nvPr/>
        </p:nvSpPr>
        <p:spPr>
          <a:xfrm flipH="1">
            <a:off x="3183" y="1"/>
            <a:ext cx="6414126" cy="959150"/>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01D53"/>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5" name="TextBox 4">
            <a:extLst>
              <a:ext uri="{FF2B5EF4-FFF2-40B4-BE49-F238E27FC236}">
                <a16:creationId xmlns:a16="http://schemas.microsoft.com/office/drawing/2014/main" id="{A8DEE37D-C9F6-598C-5954-C6B3422EFCA2}"/>
              </a:ext>
            </a:extLst>
          </p:cNvPr>
          <p:cNvSpPr txBox="1"/>
          <p:nvPr/>
        </p:nvSpPr>
        <p:spPr>
          <a:xfrm>
            <a:off x="2640038" y="306260"/>
            <a:ext cx="3515314" cy="400110"/>
          </a:xfrm>
          <a:prstGeom prst="rect">
            <a:avLst/>
          </a:prstGeom>
          <a:noFill/>
        </p:spPr>
        <p:txBody>
          <a:bodyPr wrap="square" rtlCol="0">
            <a:spAutoFit/>
          </a:bodyPr>
          <a:lstStyle/>
          <a:p>
            <a:pPr algn="ctr"/>
            <a:r>
              <a:rPr lang="en-US" sz="2000" b="1" dirty="0">
                <a:solidFill>
                  <a:schemeClr val="bg1"/>
                </a:solidFill>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OUR SERVICES</a:t>
            </a:r>
          </a:p>
        </p:txBody>
      </p:sp>
      <p:grpSp>
        <p:nvGrpSpPr>
          <p:cNvPr id="47" name="Group 46">
            <a:extLst>
              <a:ext uri="{FF2B5EF4-FFF2-40B4-BE49-F238E27FC236}">
                <a16:creationId xmlns:a16="http://schemas.microsoft.com/office/drawing/2014/main" id="{19078F23-0BB1-A098-EB87-864021D95540}"/>
              </a:ext>
            </a:extLst>
          </p:cNvPr>
          <p:cNvGrpSpPr/>
          <p:nvPr/>
        </p:nvGrpSpPr>
        <p:grpSpPr>
          <a:xfrm rot="21061891">
            <a:off x="5763713" y="8770632"/>
            <a:ext cx="462167" cy="458115"/>
            <a:chOff x="11088966" y="5764636"/>
            <a:chExt cx="1103037" cy="1093364"/>
          </a:xfrm>
          <a:gradFill>
            <a:gsLst>
              <a:gs pos="49600">
                <a:srgbClr val="57257D"/>
              </a:gs>
              <a:gs pos="100000">
                <a:srgbClr val="7030A0"/>
              </a:gs>
              <a:gs pos="0">
                <a:srgbClr val="301D53"/>
              </a:gs>
            </a:gsLst>
            <a:lin ang="0" scaled="1"/>
          </a:gradFill>
        </p:grpSpPr>
        <p:sp>
          <p:nvSpPr>
            <p:cNvPr id="48" name="Rectangle: Diagonal Corners Rounded 47">
              <a:extLst>
                <a:ext uri="{FF2B5EF4-FFF2-40B4-BE49-F238E27FC236}">
                  <a16:creationId xmlns:a16="http://schemas.microsoft.com/office/drawing/2014/main" id="{06CB620E-1A15-62AB-77A8-D7D99C1250FF}"/>
                </a:ext>
              </a:extLst>
            </p:cNvPr>
            <p:cNvSpPr/>
            <p:nvPr/>
          </p:nvSpPr>
          <p:spPr>
            <a:xfrm rot="5584999">
              <a:off x="11088966" y="5764636"/>
              <a:ext cx="469028" cy="46902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49" name="Rectangle: Diagonal Corners Rounded 48">
              <a:extLst>
                <a:ext uri="{FF2B5EF4-FFF2-40B4-BE49-F238E27FC236}">
                  <a16:creationId xmlns:a16="http://schemas.microsoft.com/office/drawing/2014/main" id="{01BB839B-D3E9-9ABA-F7DE-0678ABC2E222}"/>
                </a:ext>
              </a:extLst>
            </p:cNvPr>
            <p:cNvSpPr/>
            <p:nvPr/>
          </p:nvSpPr>
          <p:spPr>
            <a:xfrm rot="5584999">
              <a:off x="11213490" y="6322960"/>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50" name="Rectangle: Diagonal Corners Rounded 49">
              <a:extLst>
                <a:ext uri="{FF2B5EF4-FFF2-40B4-BE49-F238E27FC236}">
                  <a16:creationId xmlns:a16="http://schemas.microsoft.com/office/drawing/2014/main" id="{86E6F9C8-20B5-605B-8F8A-8B2EA33A0325}"/>
                </a:ext>
              </a:extLst>
            </p:cNvPr>
            <p:cNvSpPr/>
            <p:nvPr/>
          </p:nvSpPr>
          <p:spPr>
            <a:xfrm rot="5584999">
              <a:off x="11667141" y="5890245"/>
              <a:ext cx="410672" cy="41067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62" name="Rectangle: Diagonal Corners Rounded 61">
              <a:extLst>
                <a:ext uri="{FF2B5EF4-FFF2-40B4-BE49-F238E27FC236}">
                  <a16:creationId xmlns:a16="http://schemas.microsoft.com/office/drawing/2014/main" id="{5C989316-7C30-E493-8051-53BFAF57C6EC}"/>
                </a:ext>
              </a:extLst>
            </p:cNvPr>
            <p:cNvSpPr/>
            <p:nvPr/>
          </p:nvSpPr>
          <p:spPr>
            <a:xfrm rot="5584999">
              <a:off x="11760395" y="6426392"/>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grpSp>
      <p:sp>
        <p:nvSpPr>
          <p:cNvPr id="7" name="Freeform: Shape 6">
            <a:extLst>
              <a:ext uri="{FF2B5EF4-FFF2-40B4-BE49-F238E27FC236}">
                <a16:creationId xmlns:a16="http://schemas.microsoft.com/office/drawing/2014/main" id="{8A363E40-77F3-3790-1D4B-156B8053D5BD}"/>
              </a:ext>
            </a:extLst>
          </p:cNvPr>
          <p:cNvSpPr/>
          <p:nvPr/>
        </p:nvSpPr>
        <p:spPr>
          <a:xfrm>
            <a:off x="-1" y="8415720"/>
            <a:ext cx="6339913" cy="1057076"/>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F1BA2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a:p>
        </p:txBody>
      </p:sp>
      <p:sp>
        <p:nvSpPr>
          <p:cNvPr id="8" name="Freeform: Shape 7">
            <a:extLst>
              <a:ext uri="{FF2B5EF4-FFF2-40B4-BE49-F238E27FC236}">
                <a16:creationId xmlns:a16="http://schemas.microsoft.com/office/drawing/2014/main" id="{331DF009-C083-F95C-E7A9-94057E7C6AA7}"/>
              </a:ext>
            </a:extLst>
          </p:cNvPr>
          <p:cNvSpPr/>
          <p:nvPr/>
        </p:nvSpPr>
        <p:spPr>
          <a:xfrm>
            <a:off x="0" y="8689364"/>
            <a:ext cx="6339913" cy="911835"/>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gradFill>
            <a:gsLst>
              <a:gs pos="4000">
                <a:srgbClr val="301D53"/>
              </a:gs>
              <a:gs pos="89000">
                <a:srgbClr val="57257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a:p>
        </p:txBody>
      </p:sp>
      <p:sp>
        <p:nvSpPr>
          <p:cNvPr id="83" name="TextBox 82">
            <a:extLst>
              <a:ext uri="{FF2B5EF4-FFF2-40B4-BE49-F238E27FC236}">
                <a16:creationId xmlns:a16="http://schemas.microsoft.com/office/drawing/2014/main" id="{2BC682CE-5D6E-6063-6983-21FF21AF339F}"/>
              </a:ext>
            </a:extLst>
          </p:cNvPr>
          <p:cNvSpPr txBox="1"/>
          <p:nvPr/>
        </p:nvSpPr>
        <p:spPr>
          <a:xfrm>
            <a:off x="2995911" y="1640820"/>
            <a:ext cx="2917167" cy="400110"/>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latin typeface="Georgia" panose="02040502050405020303" pitchFamily="18" charset="0"/>
              </a:rPr>
              <a:t>Construction</a:t>
            </a:r>
          </a:p>
        </p:txBody>
      </p:sp>
      <p:grpSp>
        <p:nvGrpSpPr>
          <p:cNvPr id="80" name="Group 79">
            <a:extLst>
              <a:ext uri="{FF2B5EF4-FFF2-40B4-BE49-F238E27FC236}">
                <a16:creationId xmlns:a16="http://schemas.microsoft.com/office/drawing/2014/main" id="{E8DB8AF5-1BFA-8089-0200-964E30B6650E}"/>
              </a:ext>
            </a:extLst>
          </p:cNvPr>
          <p:cNvGrpSpPr/>
          <p:nvPr/>
        </p:nvGrpSpPr>
        <p:grpSpPr>
          <a:xfrm>
            <a:off x="3200400" y="2188109"/>
            <a:ext cx="2911163" cy="1652933"/>
            <a:chOff x="3187108" y="2005344"/>
            <a:chExt cx="2911163" cy="1652933"/>
          </a:xfrm>
        </p:grpSpPr>
        <p:pic>
          <p:nvPicPr>
            <p:cNvPr id="19" name="Picture 18">
              <a:extLst>
                <a:ext uri="{FF2B5EF4-FFF2-40B4-BE49-F238E27FC236}">
                  <a16:creationId xmlns:a16="http://schemas.microsoft.com/office/drawing/2014/main" id="{BF454D1F-4034-3037-C186-16B7ABB49AEB}"/>
                </a:ext>
              </a:extLst>
            </p:cNvPr>
            <p:cNvPicPr>
              <a:picLocks noChangeAspect="1"/>
            </p:cNvPicPr>
            <p:nvPr/>
          </p:nvPicPr>
          <p:blipFill rotWithShape="1">
            <a:blip r:embed="rId4">
              <a:extLst>
                <a:ext uri="{28A0092B-C50C-407E-A947-70E740481C1C}">
                  <a14:useLocalDpi xmlns:a14="http://schemas.microsoft.com/office/drawing/2010/main" val="0"/>
                </a:ext>
              </a:extLst>
            </a:blip>
            <a:srcRect l="10894" t="49392" r="11552" b="20724"/>
            <a:stretch/>
          </p:blipFill>
          <p:spPr>
            <a:xfrm>
              <a:off x="3187108" y="2005344"/>
              <a:ext cx="2911163" cy="1618239"/>
            </a:xfrm>
            <a:prstGeom prst="rect">
              <a:avLst/>
            </a:prstGeom>
            <a:ln>
              <a:noFill/>
            </a:ln>
            <a:effectLst>
              <a:outerShdw blurRad="292100" dist="139700" dir="2700000" algn="tl" rotWithShape="0">
                <a:srgbClr val="333333">
                  <a:alpha val="65000"/>
                </a:srgbClr>
              </a:outerShdw>
            </a:effectLst>
          </p:spPr>
        </p:pic>
        <p:sp>
          <p:nvSpPr>
            <p:cNvPr id="24" name="Freeform: Shape 23">
              <a:extLst>
                <a:ext uri="{FF2B5EF4-FFF2-40B4-BE49-F238E27FC236}">
                  <a16:creationId xmlns:a16="http://schemas.microsoft.com/office/drawing/2014/main" id="{5BC11BF0-8FD4-3D53-245E-905EBD9EAC02}"/>
                </a:ext>
              </a:extLst>
            </p:cNvPr>
            <p:cNvSpPr/>
            <p:nvPr/>
          </p:nvSpPr>
          <p:spPr>
            <a:xfrm rot="5400000">
              <a:off x="3595914" y="1692589"/>
              <a:ext cx="575443" cy="1317088"/>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F5C02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sp>
          <p:nvSpPr>
            <p:cNvPr id="25" name="Freeform: Shape 24">
              <a:extLst>
                <a:ext uri="{FF2B5EF4-FFF2-40B4-BE49-F238E27FC236}">
                  <a16:creationId xmlns:a16="http://schemas.microsoft.com/office/drawing/2014/main" id="{E9408198-AC40-7BDB-24E4-D332E6FB0BBE}"/>
                </a:ext>
              </a:extLst>
            </p:cNvPr>
            <p:cNvSpPr/>
            <p:nvPr/>
          </p:nvSpPr>
          <p:spPr>
            <a:xfrm rot="5400000">
              <a:off x="3624492" y="1644170"/>
              <a:ext cx="378926" cy="1156257"/>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3A195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sp>
          <p:nvSpPr>
            <p:cNvPr id="37" name="Freeform: Shape 36">
              <a:extLst>
                <a:ext uri="{FF2B5EF4-FFF2-40B4-BE49-F238E27FC236}">
                  <a16:creationId xmlns:a16="http://schemas.microsoft.com/office/drawing/2014/main" id="{4B05CD98-087A-56AF-F071-E79C1EF7D3D6}"/>
                </a:ext>
              </a:extLst>
            </p:cNvPr>
            <p:cNvSpPr/>
            <p:nvPr/>
          </p:nvSpPr>
          <p:spPr>
            <a:xfrm rot="5400000" flipH="1" flipV="1">
              <a:off x="5017073" y="2572323"/>
              <a:ext cx="752560" cy="1403743"/>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F5C02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sp>
          <p:nvSpPr>
            <p:cNvPr id="38" name="Freeform: Shape 37">
              <a:extLst>
                <a:ext uri="{FF2B5EF4-FFF2-40B4-BE49-F238E27FC236}">
                  <a16:creationId xmlns:a16="http://schemas.microsoft.com/office/drawing/2014/main" id="{9D6FC8D3-B578-C6D9-3F32-47AEC5485EB7}"/>
                </a:ext>
              </a:extLst>
            </p:cNvPr>
            <p:cNvSpPr/>
            <p:nvPr/>
          </p:nvSpPr>
          <p:spPr>
            <a:xfrm rot="5400000" flipH="1" flipV="1">
              <a:off x="5219917" y="2794333"/>
              <a:ext cx="495558" cy="1232330"/>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3A195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grpSp>
      <p:grpSp>
        <p:nvGrpSpPr>
          <p:cNvPr id="85" name="Group 84">
            <a:extLst>
              <a:ext uri="{FF2B5EF4-FFF2-40B4-BE49-F238E27FC236}">
                <a16:creationId xmlns:a16="http://schemas.microsoft.com/office/drawing/2014/main" id="{AE26E912-6DA8-9F02-3E34-552F9B7931F9}"/>
              </a:ext>
            </a:extLst>
          </p:cNvPr>
          <p:cNvGrpSpPr/>
          <p:nvPr/>
        </p:nvGrpSpPr>
        <p:grpSpPr>
          <a:xfrm>
            <a:off x="359991" y="3123618"/>
            <a:ext cx="2657687" cy="1520757"/>
            <a:chOff x="320602" y="3123618"/>
            <a:chExt cx="2657687" cy="1520757"/>
          </a:xfrm>
        </p:grpSpPr>
        <p:pic>
          <p:nvPicPr>
            <p:cNvPr id="10" name="Picture 9">
              <a:extLst>
                <a:ext uri="{FF2B5EF4-FFF2-40B4-BE49-F238E27FC236}">
                  <a16:creationId xmlns:a16="http://schemas.microsoft.com/office/drawing/2014/main" id="{4D26FB98-B6E5-BC73-C3C6-02228F2038DB}"/>
                </a:ext>
              </a:extLst>
            </p:cNvPr>
            <p:cNvPicPr>
              <a:picLocks noChangeAspect="1"/>
            </p:cNvPicPr>
            <p:nvPr/>
          </p:nvPicPr>
          <p:blipFill rotWithShape="1">
            <a:blip r:embed="rId5">
              <a:extLst>
                <a:ext uri="{28A0092B-C50C-407E-A947-70E740481C1C}">
                  <a14:useLocalDpi xmlns:a14="http://schemas.microsoft.com/office/drawing/2010/main" val="0"/>
                </a:ext>
              </a:extLst>
            </a:blip>
            <a:srcRect l="12676" t="8822" r="12320" b="61603"/>
            <a:stretch/>
          </p:blipFill>
          <p:spPr>
            <a:xfrm>
              <a:off x="334234" y="3123618"/>
              <a:ext cx="2632691" cy="1515445"/>
            </a:xfrm>
            <a:prstGeom prst="rect">
              <a:avLst/>
            </a:prstGeom>
            <a:ln>
              <a:noFill/>
            </a:ln>
            <a:effectLst>
              <a:outerShdw blurRad="292100" dist="139700" dir="2700000" algn="tl" rotWithShape="0">
                <a:srgbClr val="333333">
                  <a:alpha val="65000"/>
                </a:srgbClr>
              </a:outerShdw>
            </a:effectLst>
          </p:spPr>
        </p:pic>
        <p:sp>
          <p:nvSpPr>
            <p:cNvPr id="22" name="Freeform: Shape 21">
              <a:extLst>
                <a:ext uri="{FF2B5EF4-FFF2-40B4-BE49-F238E27FC236}">
                  <a16:creationId xmlns:a16="http://schemas.microsoft.com/office/drawing/2014/main" id="{0F56CD3B-FD90-571F-5485-036F2FB7B0AB}"/>
                </a:ext>
              </a:extLst>
            </p:cNvPr>
            <p:cNvSpPr/>
            <p:nvPr/>
          </p:nvSpPr>
          <p:spPr>
            <a:xfrm rot="5400000">
              <a:off x="820563" y="2660694"/>
              <a:ext cx="624812" cy="1618937"/>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F5C02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sp>
          <p:nvSpPr>
            <p:cNvPr id="23" name="Freeform: Shape 22">
              <a:extLst>
                <a:ext uri="{FF2B5EF4-FFF2-40B4-BE49-F238E27FC236}">
                  <a16:creationId xmlns:a16="http://schemas.microsoft.com/office/drawing/2014/main" id="{8C98D03B-FE1A-A6AA-1E67-E99F892CAF3B}"/>
                </a:ext>
              </a:extLst>
            </p:cNvPr>
            <p:cNvSpPr/>
            <p:nvPr/>
          </p:nvSpPr>
          <p:spPr>
            <a:xfrm rot="5400000">
              <a:off x="825508" y="2633966"/>
              <a:ext cx="411436" cy="1421247"/>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3A195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sp>
          <p:nvSpPr>
            <p:cNvPr id="39" name="Freeform: Shape 38">
              <a:extLst>
                <a:ext uri="{FF2B5EF4-FFF2-40B4-BE49-F238E27FC236}">
                  <a16:creationId xmlns:a16="http://schemas.microsoft.com/office/drawing/2014/main" id="{46A103A1-6A25-EFF9-E2C1-091B787E6420}"/>
                </a:ext>
              </a:extLst>
            </p:cNvPr>
            <p:cNvSpPr/>
            <p:nvPr/>
          </p:nvSpPr>
          <p:spPr>
            <a:xfrm rot="5400000" flipH="1" flipV="1">
              <a:off x="1900138" y="3558421"/>
              <a:ext cx="752560" cy="1403743"/>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F5C02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sp>
          <p:nvSpPr>
            <p:cNvPr id="42" name="Freeform: Shape 41">
              <a:extLst>
                <a:ext uri="{FF2B5EF4-FFF2-40B4-BE49-F238E27FC236}">
                  <a16:creationId xmlns:a16="http://schemas.microsoft.com/office/drawing/2014/main" id="{14419DDC-E7AC-CD00-0D71-160C523745C9}"/>
                </a:ext>
              </a:extLst>
            </p:cNvPr>
            <p:cNvSpPr/>
            <p:nvPr/>
          </p:nvSpPr>
          <p:spPr>
            <a:xfrm rot="5400000" flipH="1" flipV="1">
              <a:off x="2102982" y="3780431"/>
              <a:ext cx="495558" cy="1232330"/>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3A195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grpSp>
      <p:grpSp>
        <p:nvGrpSpPr>
          <p:cNvPr id="84" name="Group 83">
            <a:extLst>
              <a:ext uri="{FF2B5EF4-FFF2-40B4-BE49-F238E27FC236}">
                <a16:creationId xmlns:a16="http://schemas.microsoft.com/office/drawing/2014/main" id="{F5449857-45D7-EBEC-829A-C3ADB82E270C}"/>
              </a:ext>
            </a:extLst>
          </p:cNvPr>
          <p:cNvGrpSpPr/>
          <p:nvPr/>
        </p:nvGrpSpPr>
        <p:grpSpPr>
          <a:xfrm>
            <a:off x="368058" y="1840875"/>
            <a:ext cx="2627769" cy="1203508"/>
            <a:chOff x="345289" y="1838939"/>
            <a:chExt cx="2627769" cy="1203508"/>
          </a:xfrm>
        </p:grpSpPr>
        <p:pic>
          <p:nvPicPr>
            <p:cNvPr id="3" name="Picture 2">
              <a:extLst>
                <a:ext uri="{FF2B5EF4-FFF2-40B4-BE49-F238E27FC236}">
                  <a16:creationId xmlns:a16="http://schemas.microsoft.com/office/drawing/2014/main" id="{B8119A50-6F38-2B05-976D-76B8163C9EB2}"/>
                </a:ext>
              </a:extLst>
            </p:cNvPr>
            <p:cNvPicPr>
              <a:picLocks noChangeAspect="1"/>
            </p:cNvPicPr>
            <p:nvPr/>
          </p:nvPicPr>
          <p:blipFill rotWithShape="1">
            <a:blip r:embed="rId6">
              <a:extLst>
                <a:ext uri="{28A0092B-C50C-407E-A947-70E740481C1C}">
                  <a14:useLocalDpi xmlns:a14="http://schemas.microsoft.com/office/drawing/2010/main" val="0"/>
                </a:ext>
              </a:extLst>
            </a:blip>
            <a:srcRect l="7053" t="70325" r="10684" b="5349"/>
            <a:stretch/>
          </p:blipFill>
          <p:spPr>
            <a:xfrm>
              <a:off x="359143" y="1846238"/>
              <a:ext cx="2607783" cy="1173967"/>
            </a:xfrm>
            <a:prstGeom prst="rect">
              <a:avLst/>
            </a:prstGeom>
            <a:ln>
              <a:noFill/>
            </a:ln>
            <a:effectLst>
              <a:outerShdw blurRad="292100" dist="139700" dir="2700000" algn="tl" rotWithShape="0">
                <a:srgbClr val="333333">
                  <a:alpha val="65000"/>
                </a:srgbClr>
              </a:outerShdw>
            </a:effectLst>
          </p:spPr>
        </p:pic>
        <p:sp>
          <p:nvSpPr>
            <p:cNvPr id="20" name="Freeform: Shape 19">
              <a:extLst>
                <a:ext uri="{FF2B5EF4-FFF2-40B4-BE49-F238E27FC236}">
                  <a16:creationId xmlns:a16="http://schemas.microsoft.com/office/drawing/2014/main" id="{0FC0C1AD-2019-3552-CCA9-292691026D20}"/>
                </a:ext>
              </a:extLst>
            </p:cNvPr>
            <p:cNvSpPr/>
            <p:nvPr/>
          </p:nvSpPr>
          <p:spPr>
            <a:xfrm rot="5400000">
              <a:off x="906662" y="1311263"/>
              <a:ext cx="681274" cy="1797778"/>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F5C02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sp>
          <p:nvSpPr>
            <p:cNvPr id="21" name="Freeform: Shape 20">
              <a:extLst>
                <a:ext uri="{FF2B5EF4-FFF2-40B4-BE49-F238E27FC236}">
                  <a16:creationId xmlns:a16="http://schemas.microsoft.com/office/drawing/2014/main" id="{DD0BAC22-5ABD-5A48-5847-0A6320C3C119}"/>
                </a:ext>
              </a:extLst>
            </p:cNvPr>
            <p:cNvSpPr/>
            <p:nvPr/>
          </p:nvSpPr>
          <p:spPr>
            <a:xfrm rot="5400000">
              <a:off x="910106" y="1274122"/>
              <a:ext cx="448615" cy="1578249"/>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3A195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sp>
          <p:nvSpPr>
            <p:cNvPr id="43" name="Freeform: Shape 42">
              <a:extLst>
                <a:ext uri="{FF2B5EF4-FFF2-40B4-BE49-F238E27FC236}">
                  <a16:creationId xmlns:a16="http://schemas.microsoft.com/office/drawing/2014/main" id="{ADCA2352-E610-E936-5285-7F45080F1FAC}"/>
                </a:ext>
              </a:extLst>
            </p:cNvPr>
            <p:cNvSpPr/>
            <p:nvPr/>
          </p:nvSpPr>
          <p:spPr>
            <a:xfrm rot="5400000" flipH="1" flipV="1">
              <a:off x="1886645" y="1956493"/>
              <a:ext cx="752560" cy="1403743"/>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F5C02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sp>
          <p:nvSpPr>
            <p:cNvPr id="44" name="Freeform: Shape 43">
              <a:extLst>
                <a:ext uri="{FF2B5EF4-FFF2-40B4-BE49-F238E27FC236}">
                  <a16:creationId xmlns:a16="http://schemas.microsoft.com/office/drawing/2014/main" id="{81EAE982-F890-8F10-A692-B0051A69A6F1}"/>
                </a:ext>
              </a:extLst>
            </p:cNvPr>
            <p:cNvSpPr/>
            <p:nvPr/>
          </p:nvSpPr>
          <p:spPr>
            <a:xfrm rot="5400000" flipH="1" flipV="1">
              <a:off x="2109114" y="2178503"/>
              <a:ext cx="495558" cy="1232330"/>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3A195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dirty="0"/>
            </a:p>
          </p:txBody>
        </p:sp>
      </p:grpSp>
      <p:grpSp>
        <p:nvGrpSpPr>
          <p:cNvPr id="88" name="Group 87">
            <a:extLst>
              <a:ext uri="{FF2B5EF4-FFF2-40B4-BE49-F238E27FC236}">
                <a16:creationId xmlns:a16="http://schemas.microsoft.com/office/drawing/2014/main" id="{B91A914E-A105-A6CC-85D4-E0066EE3112B}"/>
              </a:ext>
            </a:extLst>
          </p:cNvPr>
          <p:cNvGrpSpPr/>
          <p:nvPr/>
        </p:nvGrpSpPr>
        <p:grpSpPr>
          <a:xfrm>
            <a:off x="277260" y="4932872"/>
            <a:ext cx="2861724" cy="1347946"/>
            <a:chOff x="277260" y="4932872"/>
            <a:chExt cx="2861724" cy="1347946"/>
          </a:xfrm>
        </p:grpSpPr>
        <p:pic>
          <p:nvPicPr>
            <p:cNvPr id="11" name="Picture 10">
              <a:extLst>
                <a:ext uri="{FF2B5EF4-FFF2-40B4-BE49-F238E27FC236}">
                  <a16:creationId xmlns:a16="http://schemas.microsoft.com/office/drawing/2014/main" id="{C7FCC296-9BED-E7EC-EC84-22EB036B3EB8}"/>
                </a:ext>
              </a:extLst>
            </p:cNvPr>
            <p:cNvPicPr>
              <a:picLocks noChangeAspect="1"/>
            </p:cNvPicPr>
            <p:nvPr/>
          </p:nvPicPr>
          <p:blipFill rotWithShape="1">
            <a:blip r:embed="rId6">
              <a:extLst>
                <a:ext uri="{28A0092B-C50C-407E-A947-70E740481C1C}">
                  <a14:useLocalDpi xmlns:a14="http://schemas.microsoft.com/office/drawing/2010/main" val="0"/>
                </a:ext>
              </a:extLst>
            </a:blip>
            <a:srcRect l="5914" t="40011" r="11029" b="34816"/>
            <a:stretch/>
          </p:blipFill>
          <p:spPr>
            <a:xfrm>
              <a:off x="277260" y="4993269"/>
              <a:ext cx="2854739" cy="1285141"/>
            </a:xfrm>
            <a:prstGeom prst="rect">
              <a:avLst/>
            </a:prstGeom>
            <a:ln>
              <a:noFill/>
            </a:ln>
            <a:effectLst>
              <a:outerShdw blurRad="292100" dist="139700" dir="2700000" algn="tl" rotWithShape="0">
                <a:srgbClr val="333333">
                  <a:alpha val="65000"/>
                </a:srgbClr>
              </a:outerShdw>
            </a:effectLst>
          </p:spPr>
        </p:pic>
        <p:sp>
          <p:nvSpPr>
            <p:cNvPr id="26" name="Freeform: Shape 25">
              <a:extLst>
                <a:ext uri="{FF2B5EF4-FFF2-40B4-BE49-F238E27FC236}">
                  <a16:creationId xmlns:a16="http://schemas.microsoft.com/office/drawing/2014/main" id="{DDB4C871-23D6-2656-013D-DC8094ADA841}"/>
                </a:ext>
              </a:extLst>
            </p:cNvPr>
            <p:cNvSpPr/>
            <p:nvPr/>
          </p:nvSpPr>
          <p:spPr>
            <a:xfrm rot="5400000">
              <a:off x="802149" y="4441306"/>
              <a:ext cx="536935" cy="1581218"/>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F5C02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sp>
          <p:nvSpPr>
            <p:cNvPr id="27" name="Freeform: Shape 26">
              <a:extLst>
                <a:ext uri="{FF2B5EF4-FFF2-40B4-BE49-F238E27FC236}">
                  <a16:creationId xmlns:a16="http://schemas.microsoft.com/office/drawing/2014/main" id="{E2E0D9CD-2842-99A9-3BE4-426CC592E6A9}"/>
                </a:ext>
              </a:extLst>
            </p:cNvPr>
            <p:cNvSpPr/>
            <p:nvPr/>
          </p:nvSpPr>
          <p:spPr>
            <a:xfrm rot="5400000">
              <a:off x="808024" y="4415591"/>
              <a:ext cx="353571" cy="1388134"/>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3A195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sp>
          <p:nvSpPr>
            <p:cNvPr id="45" name="Freeform: Shape 44">
              <a:extLst>
                <a:ext uri="{FF2B5EF4-FFF2-40B4-BE49-F238E27FC236}">
                  <a16:creationId xmlns:a16="http://schemas.microsoft.com/office/drawing/2014/main" id="{EE95FA3F-E48A-5A57-FA6A-D92CECAC461C}"/>
                </a:ext>
              </a:extLst>
            </p:cNvPr>
            <p:cNvSpPr/>
            <p:nvPr/>
          </p:nvSpPr>
          <p:spPr>
            <a:xfrm rot="5400000" flipH="1" flipV="1">
              <a:off x="2060833" y="5187232"/>
              <a:ext cx="752560" cy="1403743"/>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F5C02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sp>
          <p:nvSpPr>
            <p:cNvPr id="46" name="Freeform: Shape 45">
              <a:extLst>
                <a:ext uri="{FF2B5EF4-FFF2-40B4-BE49-F238E27FC236}">
                  <a16:creationId xmlns:a16="http://schemas.microsoft.com/office/drawing/2014/main" id="{6D5D01CE-6CDB-FCE1-C61B-0CE6D949B7BF}"/>
                </a:ext>
              </a:extLst>
            </p:cNvPr>
            <p:cNvSpPr/>
            <p:nvPr/>
          </p:nvSpPr>
          <p:spPr>
            <a:xfrm rot="5400000" flipH="1" flipV="1">
              <a:off x="2267272" y="5416874"/>
              <a:ext cx="495558" cy="1232330"/>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3A195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grpSp>
      <p:grpSp>
        <p:nvGrpSpPr>
          <p:cNvPr id="89" name="Group 88">
            <a:extLst>
              <a:ext uri="{FF2B5EF4-FFF2-40B4-BE49-F238E27FC236}">
                <a16:creationId xmlns:a16="http://schemas.microsoft.com/office/drawing/2014/main" id="{4CCA331B-2BEB-7A4F-484F-D187D935E3F4}"/>
              </a:ext>
            </a:extLst>
          </p:cNvPr>
          <p:cNvGrpSpPr/>
          <p:nvPr/>
        </p:nvGrpSpPr>
        <p:grpSpPr>
          <a:xfrm>
            <a:off x="266526" y="6560606"/>
            <a:ext cx="2865473" cy="1628368"/>
            <a:chOff x="266526" y="6560606"/>
            <a:chExt cx="2865473" cy="1628368"/>
          </a:xfrm>
        </p:grpSpPr>
        <p:pic>
          <p:nvPicPr>
            <p:cNvPr id="12" name="Picture 11">
              <a:extLst>
                <a:ext uri="{FF2B5EF4-FFF2-40B4-BE49-F238E27FC236}">
                  <a16:creationId xmlns:a16="http://schemas.microsoft.com/office/drawing/2014/main" id="{7BC4078F-9C67-CE1C-C2B2-1F50E3185509}"/>
                </a:ext>
              </a:extLst>
            </p:cNvPr>
            <p:cNvPicPr>
              <a:picLocks noChangeAspect="1"/>
            </p:cNvPicPr>
            <p:nvPr/>
          </p:nvPicPr>
          <p:blipFill rotWithShape="1">
            <a:blip r:embed="rId6">
              <a:extLst>
                <a:ext uri="{28A0092B-C50C-407E-A947-70E740481C1C}">
                  <a14:useLocalDpi xmlns:a14="http://schemas.microsoft.com/office/drawing/2010/main" val="0"/>
                </a:ext>
              </a:extLst>
            </a:blip>
            <a:srcRect l="7689" t="1778" r="10587" b="65885"/>
            <a:stretch/>
          </p:blipFill>
          <p:spPr>
            <a:xfrm>
              <a:off x="290742" y="6560606"/>
              <a:ext cx="2841257" cy="1617031"/>
            </a:xfrm>
            <a:prstGeom prst="rect">
              <a:avLst/>
            </a:prstGeom>
            <a:ln>
              <a:noFill/>
            </a:ln>
            <a:effectLst>
              <a:outerShdw blurRad="292100" dist="139700" dir="2700000" algn="tl" rotWithShape="0">
                <a:srgbClr val="333333">
                  <a:alpha val="65000"/>
                </a:srgbClr>
              </a:outerShdw>
            </a:effectLst>
          </p:spPr>
        </p:pic>
        <p:sp>
          <p:nvSpPr>
            <p:cNvPr id="28" name="Freeform: Shape 27">
              <a:extLst>
                <a:ext uri="{FF2B5EF4-FFF2-40B4-BE49-F238E27FC236}">
                  <a16:creationId xmlns:a16="http://schemas.microsoft.com/office/drawing/2014/main" id="{C07F1BEF-804D-88FC-2A92-11BBDEF05FF9}"/>
                </a:ext>
              </a:extLst>
            </p:cNvPr>
            <p:cNvSpPr/>
            <p:nvPr/>
          </p:nvSpPr>
          <p:spPr>
            <a:xfrm rot="5400000">
              <a:off x="789094" y="6140625"/>
              <a:ext cx="441020" cy="1486156"/>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F5C02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sp>
          <p:nvSpPr>
            <p:cNvPr id="29" name="Freeform: Shape 28">
              <a:extLst>
                <a:ext uri="{FF2B5EF4-FFF2-40B4-BE49-F238E27FC236}">
                  <a16:creationId xmlns:a16="http://schemas.microsoft.com/office/drawing/2014/main" id="{B679236A-5CD7-E648-01EA-9A37C85A2F78}"/>
                </a:ext>
              </a:extLst>
            </p:cNvPr>
            <p:cNvSpPr/>
            <p:nvPr/>
          </p:nvSpPr>
          <p:spPr>
            <a:xfrm rot="5400000">
              <a:off x="784395" y="6125483"/>
              <a:ext cx="290409" cy="1304680"/>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3A195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sp>
          <p:nvSpPr>
            <p:cNvPr id="54" name="Freeform: Shape 53">
              <a:extLst>
                <a:ext uri="{FF2B5EF4-FFF2-40B4-BE49-F238E27FC236}">
                  <a16:creationId xmlns:a16="http://schemas.microsoft.com/office/drawing/2014/main" id="{999314B5-EA74-D17F-DD5F-4C2710E2F35A}"/>
                </a:ext>
              </a:extLst>
            </p:cNvPr>
            <p:cNvSpPr/>
            <p:nvPr/>
          </p:nvSpPr>
          <p:spPr>
            <a:xfrm rot="5400000" flipH="1" flipV="1">
              <a:off x="2195877" y="7251027"/>
              <a:ext cx="616598" cy="1243692"/>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F5C02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sp>
          <p:nvSpPr>
            <p:cNvPr id="55" name="Freeform: Shape 54">
              <a:extLst>
                <a:ext uri="{FF2B5EF4-FFF2-40B4-BE49-F238E27FC236}">
                  <a16:creationId xmlns:a16="http://schemas.microsoft.com/office/drawing/2014/main" id="{57112821-FAC0-963D-D966-749A634486C4}"/>
                </a:ext>
              </a:extLst>
            </p:cNvPr>
            <p:cNvSpPr/>
            <p:nvPr/>
          </p:nvSpPr>
          <p:spPr>
            <a:xfrm rot="5400000" flipH="1" flipV="1">
              <a:off x="2365732" y="7440048"/>
              <a:ext cx="406028" cy="1091824"/>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3A195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dirty="0"/>
            </a:p>
          </p:txBody>
        </p:sp>
      </p:grpSp>
      <p:grpSp>
        <p:nvGrpSpPr>
          <p:cNvPr id="86" name="Group 85">
            <a:extLst>
              <a:ext uri="{FF2B5EF4-FFF2-40B4-BE49-F238E27FC236}">
                <a16:creationId xmlns:a16="http://schemas.microsoft.com/office/drawing/2014/main" id="{B2A692D4-CD40-0F83-3A06-8C0B884853C7}"/>
              </a:ext>
            </a:extLst>
          </p:cNvPr>
          <p:cNvGrpSpPr/>
          <p:nvPr/>
        </p:nvGrpSpPr>
        <p:grpSpPr>
          <a:xfrm>
            <a:off x="3239789" y="4268585"/>
            <a:ext cx="1453138" cy="1799051"/>
            <a:chOff x="3200400" y="4268585"/>
            <a:chExt cx="1453138" cy="1799051"/>
          </a:xfrm>
        </p:grpSpPr>
        <p:pic>
          <p:nvPicPr>
            <p:cNvPr id="14" name="Picture 13">
              <a:extLst>
                <a:ext uri="{FF2B5EF4-FFF2-40B4-BE49-F238E27FC236}">
                  <a16:creationId xmlns:a16="http://schemas.microsoft.com/office/drawing/2014/main" id="{D51A866F-8BEA-21FB-AD80-3A50D39AF142}"/>
                </a:ext>
              </a:extLst>
            </p:cNvPr>
            <p:cNvPicPr>
              <a:picLocks noChangeAspect="1"/>
            </p:cNvPicPr>
            <p:nvPr/>
          </p:nvPicPr>
          <p:blipFill rotWithShape="1">
            <a:blip r:embed="rId5">
              <a:extLst>
                <a:ext uri="{28A0092B-C50C-407E-A947-70E740481C1C}">
                  <a14:useLocalDpi xmlns:a14="http://schemas.microsoft.com/office/drawing/2010/main" val="0"/>
                </a:ext>
              </a:extLst>
            </a:blip>
            <a:srcRect l="51316" t="44333" r="6248" b="19555"/>
            <a:stretch/>
          </p:blipFill>
          <p:spPr>
            <a:xfrm>
              <a:off x="3200400" y="4275930"/>
              <a:ext cx="1442290" cy="1791706"/>
            </a:xfrm>
            <a:prstGeom prst="rect">
              <a:avLst/>
            </a:prstGeom>
            <a:ln>
              <a:noFill/>
            </a:ln>
            <a:effectLst>
              <a:outerShdw blurRad="292100" dist="139700" dir="2700000" algn="tl" rotWithShape="0">
                <a:srgbClr val="333333">
                  <a:alpha val="65000"/>
                </a:srgbClr>
              </a:outerShdw>
            </a:effectLst>
          </p:spPr>
        </p:pic>
        <p:sp>
          <p:nvSpPr>
            <p:cNvPr id="30" name="Freeform: Shape 29">
              <a:extLst>
                <a:ext uri="{FF2B5EF4-FFF2-40B4-BE49-F238E27FC236}">
                  <a16:creationId xmlns:a16="http://schemas.microsoft.com/office/drawing/2014/main" id="{9A5179A9-FA75-4AC6-F3D2-F3B71DCCA9EF}"/>
                </a:ext>
              </a:extLst>
            </p:cNvPr>
            <p:cNvSpPr/>
            <p:nvPr/>
          </p:nvSpPr>
          <p:spPr>
            <a:xfrm rot="5400000">
              <a:off x="3501559" y="4068445"/>
              <a:ext cx="633712" cy="1095143"/>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F5C02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sp>
          <p:nvSpPr>
            <p:cNvPr id="31" name="Freeform: Shape 30">
              <a:extLst>
                <a:ext uri="{FF2B5EF4-FFF2-40B4-BE49-F238E27FC236}">
                  <a16:creationId xmlns:a16="http://schemas.microsoft.com/office/drawing/2014/main" id="{7F2BE50A-84D9-E28B-5596-CFB725E9ED26}"/>
                </a:ext>
              </a:extLst>
            </p:cNvPr>
            <p:cNvSpPr/>
            <p:nvPr/>
          </p:nvSpPr>
          <p:spPr>
            <a:xfrm rot="5400000">
              <a:off x="3553638" y="3996526"/>
              <a:ext cx="417296" cy="961413"/>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3A195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sp>
          <p:nvSpPr>
            <p:cNvPr id="57" name="Freeform: Shape 56">
              <a:extLst>
                <a:ext uri="{FF2B5EF4-FFF2-40B4-BE49-F238E27FC236}">
                  <a16:creationId xmlns:a16="http://schemas.microsoft.com/office/drawing/2014/main" id="{C7D896CD-1CA4-53EA-AA3F-B89F662CD705}"/>
                </a:ext>
              </a:extLst>
            </p:cNvPr>
            <p:cNvSpPr/>
            <p:nvPr/>
          </p:nvSpPr>
          <p:spPr>
            <a:xfrm rot="5400000" flipH="1" flipV="1">
              <a:off x="3741433" y="5147729"/>
              <a:ext cx="588219" cy="1235990"/>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F5C02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sp>
          <p:nvSpPr>
            <p:cNvPr id="58" name="Freeform: Shape 57">
              <a:extLst>
                <a:ext uri="{FF2B5EF4-FFF2-40B4-BE49-F238E27FC236}">
                  <a16:creationId xmlns:a16="http://schemas.microsoft.com/office/drawing/2014/main" id="{0934D1CC-2BF5-817D-9FFA-3F87B07D5085}"/>
                </a:ext>
              </a:extLst>
            </p:cNvPr>
            <p:cNvSpPr/>
            <p:nvPr/>
          </p:nvSpPr>
          <p:spPr>
            <a:xfrm rot="5400000" flipH="1" flipV="1">
              <a:off x="3905973" y="5331435"/>
              <a:ext cx="387340" cy="1085062"/>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3A195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grpSp>
      <p:grpSp>
        <p:nvGrpSpPr>
          <p:cNvPr id="87" name="Group 86">
            <a:extLst>
              <a:ext uri="{FF2B5EF4-FFF2-40B4-BE49-F238E27FC236}">
                <a16:creationId xmlns:a16="http://schemas.microsoft.com/office/drawing/2014/main" id="{6BED6B8B-4C24-2EAB-C0CE-9CDEF4B53DAA}"/>
              </a:ext>
            </a:extLst>
          </p:cNvPr>
          <p:cNvGrpSpPr/>
          <p:nvPr/>
        </p:nvGrpSpPr>
        <p:grpSpPr>
          <a:xfrm>
            <a:off x="4891313" y="4274158"/>
            <a:ext cx="1290965" cy="1728951"/>
            <a:chOff x="4833699" y="4162220"/>
            <a:chExt cx="1290965" cy="1728951"/>
          </a:xfrm>
        </p:grpSpPr>
        <p:pic>
          <p:nvPicPr>
            <p:cNvPr id="18" name="Picture 17">
              <a:extLst>
                <a:ext uri="{FF2B5EF4-FFF2-40B4-BE49-F238E27FC236}">
                  <a16:creationId xmlns:a16="http://schemas.microsoft.com/office/drawing/2014/main" id="{DA226B39-8BD1-3C17-5253-AC34EBE63BEF}"/>
                </a:ext>
              </a:extLst>
            </p:cNvPr>
            <p:cNvPicPr>
              <a:picLocks noChangeAspect="1"/>
            </p:cNvPicPr>
            <p:nvPr/>
          </p:nvPicPr>
          <p:blipFill rotWithShape="1">
            <a:blip r:embed="rId4">
              <a:extLst>
                <a:ext uri="{28A0092B-C50C-407E-A947-70E740481C1C}">
                  <a14:useLocalDpi xmlns:a14="http://schemas.microsoft.com/office/drawing/2010/main" val="0"/>
                </a:ext>
              </a:extLst>
            </a:blip>
            <a:srcRect l="7579" t="9997" r="52452" b="52910"/>
            <a:stretch/>
          </p:blipFill>
          <p:spPr>
            <a:xfrm>
              <a:off x="4834534" y="4163992"/>
              <a:ext cx="1290130" cy="1727179"/>
            </a:xfrm>
            <a:prstGeom prst="rect">
              <a:avLst/>
            </a:prstGeom>
            <a:ln>
              <a:noFill/>
            </a:ln>
            <a:effectLst>
              <a:outerShdw blurRad="292100" dist="139700" dir="2700000" algn="tl" rotWithShape="0">
                <a:srgbClr val="333333">
                  <a:alpha val="65000"/>
                </a:srgbClr>
              </a:outerShdw>
            </a:effectLst>
          </p:spPr>
        </p:pic>
        <p:sp>
          <p:nvSpPr>
            <p:cNvPr id="32" name="Freeform: Shape 31">
              <a:extLst>
                <a:ext uri="{FF2B5EF4-FFF2-40B4-BE49-F238E27FC236}">
                  <a16:creationId xmlns:a16="http://schemas.microsoft.com/office/drawing/2014/main" id="{31FEF937-C121-1974-4BF9-57DC5D0A53E8}"/>
                </a:ext>
              </a:extLst>
            </p:cNvPr>
            <p:cNvSpPr/>
            <p:nvPr/>
          </p:nvSpPr>
          <p:spPr>
            <a:xfrm rot="5400000">
              <a:off x="5038490" y="3977754"/>
              <a:ext cx="621237" cy="1009960"/>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F5C02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dirty="0"/>
            </a:p>
          </p:txBody>
        </p:sp>
        <p:sp>
          <p:nvSpPr>
            <p:cNvPr id="34" name="Freeform: Shape 33">
              <a:extLst>
                <a:ext uri="{FF2B5EF4-FFF2-40B4-BE49-F238E27FC236}">
                  <a16:creationId xmlns:a16="http://schemas.microsoft.com/office/drawing/2014/main" id="{25013325-0323-6493-B2EC-6E73AB83AAA1}"/>
                </a:ext>
              </a:extLst>
            </p:cNvPr>
            <p:cNvSpPr/>
            <p:nvPr/>
          </p:nvSpPr>
          <p:spPr>
            <a:xfrm rot="5400000">
              <a:off x="5072475" y="3923444"/>
              <a:ext cx="409081" cy="886633"/>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3A195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sp>
          <p:nvSpPr>
            <p:cNvPr id="59" name="Freeform: Shape 58">
              <a:extLst>
                <a:ext uri="{FF2B5EF4-FFF2-40B4-BE49-F238E27FC236}">
                  <a16:creationId xmlns:a16="http://schemas.microsoft.com/office/drawing/2014/main" id="{F237F663-E090-AC94-73E7-190895FA20A0}"/>
                </a:ext>
              </a:extLst>
            </p:cNvPr>
            <p:cNvSpPr/>
            <p:nvPr/>
          </p:nvSpPr>
          <p:spPr>
            <a:xfrm rot="5400000" flipH="1" flipV="1">
              <a:off x="5211343" y="4961093"/>
              <a:ext cx="588219" cy="1235990"/>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F5C02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sp>
          <p:nvSpPr>
            <p:cNvPr id="60" name="Freeform: Shape 59">
              <a:extLst>
                <a:ext uri="{FF2B5EF4-FFF2-40B4-BE49-F238E27FC236}">
                  <a16:creationId xmlns:a16="http://schemas.microsoft.com/office/drawing/2014/main" id="{D3C6B38D-9DF1-D2C8-5872-F8DAA2AEF6D4}"/>
                </a:ext>
              </a:extLst>
            </p:cNvPr>
            <p:cNvSpPr/>
            <p:nvPr/>
          </p:nvSpPr>
          <p:spPr>
            <a:xfrm rot="5400000" flipH="1" flipV="1">
              <a:off x="5375883" y="5144799"/>
              <a:ext cx="387340" cy="1085062"/>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3A195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grpSp>
      <p:grpSp>
        <p:nvGrpSpPr>
          <p:cNvPr id="90" name="Group 89">
            <a:extLst>
              <a:ext uri="{FF2B5EF4-FFF2-40B4-BE49-F238E27FC236}">
                <a16:creationId xmlns:a16="http://schemas.microsoft.com/office/drawing/2014/main" id="{6309E3DC-4C85-351C-7715-5AAF85DD724A}"/>
              </a:ext>
            </a:extLst>
          </p:cNvPr>
          <p:cNvGrpSpPr/>
          <p:nvPr/>
        </p:nvGrpSpPr>
        <p:grpSpPr>
          <a:xfrm>
            <a:off x="3273537" y="6512108"/>
            <a:ext cx="1299601" cy="1671164"/>
            <a:chOff x="3273537" y="6512108"/>
            <a:chExt cx="1299601" cy="1671164"/>
          </a:xfrm>
        </p:grpSpPr>
        <p:pic>
          <p:nvPicPr>
            <p:cNvPr id="17" name="Picture 16">
              <a:extLst>
                <a:ext uri="{FF2B5EF4-FFF2-40B4-BE49-F238E27FC236}">
                  <a16:creationId xmlns:a16="http://schemas.microsoft.com/office/drawing/2014/main" id="{F4F5176D-9EC5-7253-C297-36ED23AD9ADC}"/>
                </a:ext>
              </a:extLst>
            </p:cNvPr>
            <p:cNvPicPr>
              <a:picLocks noChangeAspect="1"/>
            </p:cNvPicPr>
            <p:nvPr/>
          </p:nvPicPr>
          <p:blipFill rotWithShape="1">
            <a:blip r:embed="rId5">
              <a:extLst>
                <a:ext uri="{28A0092B-C50C-407E-A947-70E740481C1C}">
                  <a14:useLocalDpi xmlns:a14="http://schemas.microsoft.com/office/drawing/2010/main" val="0"/>
                </a:ext>
              </a:extLst>
            </a:blip>
            <a:srcRect l="8108" t="44047" r="52535" b="20839"/>
            <a:stretch/>
          </p:blipFill>
          <p:spPr>
            <a:xfrm>
              <a:off x="3280511" y="6516364"/>
              <a:ext cx="1275524" cy="1661273"/>
            </a:xfrm>
            <a:prstGeom prst="rect">
              <a:avLst/>
            </a:prstGeom>
            <a:ln>
              <a:noFill/>
            </a:ln>
            <a:effectLst>
              <a:outerShdw blurRad="292100" dist="139700" dir="2700000" algn="tl" rotWithShape="0">
                <a:srgbClr val="333333">
                  <a:alpha val="65000"/>
                </a:srgbClr>
              </a:outerShdw>
            </a:effectLst>
          </p:spPr>
        </p:pic>
        <p:sp>
          <p:nvSpPr>
            <p:cNvPr id="68" name="Freeform: Shape 67">
              <a:extLst>
                <a:ext uri="{FF2B5EF4-FFF2-40B4-BE49-F238E27FC236}">
                  <a16:creationId xmlns:a16="http://schemas.microsoft.com/office/drawing/2014/main" id="{86F3A3B0-AB60-20F2-BA1D-CE8F8565E029}"/>
                </a:ext>
              </a:extLst>
            </p:cNvPr>
            <p:cNvSpPr/>
            <p:nvPr/>
          </p:nvSpPr>
          <p:spPr>
            <a:xfrm rot="5400000" flipH="1" flipV="1">
              <a:off x="3657969" y="7271168"/>
              <a:ext cx="588219" cy="1235990"/>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F5C02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sp>
          <p:nvSpPr>
            <p:cNvPr id="70" name="Freeform: Shape 69">
              <a:extLst>
                <a:ext uri="{FF2B5EF4-FFF2-40B4-BE49-F238E27FC236}">
                  <a16:creationId xmlns:a16="http://schemas.microsoft.com/office/drawing/2014/main" id="{229D95DB-98DC-7FED-C269-AB524CA91B22}"/>
                </a:ext>
              </a:extLst>
            </p:cNvPr>
            <p:cNvSpPr/>
            <p:nvPr/>
          </p:nvSpPr>
          <p:spPr>
            <a:xfrm rot="5400000" flipH="1" flipV="1">
              <a:off x="3836937" y="7441487"/>
              <a:ext cx="387340" cy="1085062"/>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3A195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dirty="0"/>
            </a:p>
          </p:txBody>
        </p:sp>
        <p:sp>
          <p:nvSpPr>
            <p:cNvPr id="75" name="Freeform: Shape 74">
              <a:extLst>
                <a:ext uri="{FF2B5EF4-FFF2-40B4-BE49-F238E27FC236}">
                  <a16:creationId xmlns:a16="http://schemas.microsoft.com/office/drawing/2014/main" id="{C48F5F65-FE67-0F62-9088-7A494693196C}"/>
                </a:ext>
              </a:extLst>
            </p:cNvPr>
            <p:cNvSpPr/>
            <p:nvPr/>
          </p:nvSpPr>
          <p:spPr>
            <a:xfrm rot="5400000">
              <a:off x="3472197" y="6335102"/>
              <a:ext cx="621237" cy="1009960"/>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F5C02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sp>
          <p:nvSpPr>
            <p:cNvPr id="77" name="Freeform: Shape 76">
              <a:extLst>
                <a:ext uri="{FF2B5EF4-FFF2-40B4-BE49-F238E27FC236}">
                  <a16:creationId xmlns:a16="http://schemas.microsoft.com/office/drawing/2014/main" id="{7D7398C7-AF28-09C9-C709-CEB57AABE6C1}"/>
                </a:ext>
              </a:extLst>
            </p:cNvPr>
            <p:cNvSpPr/>
            <p:nvPr/>
          </p:nvSpPr>
          <p:spPr>
            <a:xfrm rot="5400000">
              <a:off x="3512313" y="6273332"/>
              <a:ext cx="409081" cy="886633"/>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3A195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grpSp>
      <p:grpSp>
        <p:nvGrpSpPr>
          <p:cNvPr id="91" name="Group 90">
            <a:extLst>
              <a:ext uri="{FF2B5EF4-FFF2-40B4-BE49-F238E27FC236}">
                <a16:creationId xmlns:a16="http://schemas.microsoft.com/office/drawing/2014/main" id="{AEFD6E14-5234-101C-6A81-E6492C96C5AA}"/>
              </a:ext>
            </a:extLst>
          </p:cNvPr>
          <p:cNvGrpSpPr/>
          <p:nvPr/>
        </p:nvGrpSpPr>
        <p:grpSpPr>
          <a:xfrm>
            <a:off x="4759636" y="6371579"/>
            <a:ext cx="1413003" cy="1804757"/>
            <a:chOff x="4777871" y="6364952"/>
            <a:chExt cx="1413003" cy="1804757"/>
          </a:xfrm>
        </p:grpSpPr>
        <p:pic>
          <p:nvPicPr>
            <p:cNvPr id="6" name="Picture 5">
              <a:extLst>
                <a:ext uri="{FF2B5EF4-FFF2-40B4-BE49-F238E27FC236}">
                  <a16:creationId xmlns:a16="http://schemas.microsoft.com/office/drawing/2014/main" id="{F50062A5-73BF-661A-C79D-BB63068D9B84}"/>
                </a:ext>
              </a:extLst>
            </p:cNvPr>
            <p:cNvPicPr>
              <a:picLocks noChangeAspect="1"/>
            </p:cNvPicPr>
            <p:nvPr/>
          </p:nvPicPr>
          <p:blipFill rotWithShape="1">
            <a:blip r:embed="rId4">
              <a:extLst>
                <a:ext uri="{28A0092B-C50C-407E-A947-70E740481C1C}">
                  <a14:useLocalDpi xmlns:a14="http://schemas.microsoft.com/office/drawing/2010/main" val="0"/>
                </a:ext>
              </a:extLst>
            </a:blip>
            <a:srcRect l="51264" t="11911" r="9458" b="52893"/>
            <a:stretch/>
          </p:blipFill>
          <p:spPr>
            <a:xfrm>
              <a:off x="4790392" y="6364952"/>
              <a:ext cx="1380731" cy="1784806"/>
            </a:xfrm>
            <a:prstGeom prst="rect">
              <a:avLst/>
            </a:prstGeom>
            <a:ln>
              <a:noFill/>
            </a:ln>
            <a:effectLst>
              <a:outerShdw blurRad="292100" dist="139700" dir="2700000" algn="tl" rotWithShape="0">
                <a:srgbClr val="333333">
                  <a:alpha val="65000"/>
                </a:srgbClr>
              </a:outerShdw>
            </a:effectLst>
          </p:spPr>
        </p:pic>
        <p:sp>
          <p:nvSpPr>
            <p:cNvPr id="61" name="Freeform: Shape 60">
              <a:extLst>
                <a:ext uri="{FF2B5EF4-FFF2-40B4-BE49-F238E27FC236}">
                  <a16:creationId xmlns:a16="http://schemas.microsoft.com/office/drawing/2014/main" id="{B64DD5C6-D1A0-0589-7BF3-6891F6C74B98}"/>
                </a:ext>
              </a:extLst>
            </p:cNvPr>
            <p:cNvSpPr/>
            <p:nvPr/>
          </p:nvSpPr>
          <p:spPr>
            <a:xfrm rot="5400000" flipH="1" flipV="1">
              <a:off x="5270383" y="7254651"/>
              <a:ext cx="588219" cy="1235990"/>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F5C02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sp>
          <p:nvSpPr>
            <p:cNvPr id="64" name="Freeform: Shape 63">
              <a:extLst>
                <a:ext uri="{FF2B5EF4-FFF2-40B4-BE49-F238E27FC236}">
                  <a16:creationId xmlns:a16="http://schemas.microsoft.com/office/drawing/2014/main" id="{400B441D-DF13-1816-F12A-F28F6ACB4E7B}"/>
                </a:ext>
              </a:extLst>
            </p:cNvPr>
            <p:cNvSpPr/>
            <p:nvPr/>
          </p:nvSpPr>
          <p:spPr>
            <a:xfrm rot="5400000" flipH="1" flipV="1">
              <a:off x="5454673" y="7433508"/>
              <a:ext cx="387340" cy="1085062"/>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3A195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a:p>
          </p:txBody>
        </p:sp>
        <p:sp>
          <p:nvSpPr>
            <p:cNvPr id="78" name="Freeform: Shape 77">
              <a:extLst>
                <a:ext uri="{FF2B5EF4-FFF2-40B4-BE49-F238E27FC236}">
                  <a16:creationId xmlns:a16="http://schemas.microsoft.com/office/drawing/2014/main" id="{357AE8FB-651B-F737-14CD-B1C185C3B260}"/>
                </a:ext>
              </a:extLst>
            </p:cNvPr>
            <p:cNvSpPr/>
            <p:nvPr/>
          </p:nvSpPr>
          <p:spPr>
            <a:xfrm rot="5400000">
              <a:off x="4972232" y="6178393"/>
              <a:ext cx="621237" cy="1009960"/>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F5C02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dirty="0"/>
            </a:p>
          </p:txBody>
        </p:sp>
        <p:sp>
          <p:nvSpPr>
            <p:cNvPr id="79" name="Freeform: Shape 78">
              <a:extLst>
                <a:ext uri="{FF2B5EF4-FFF2-40B4-BE49-F238E27FC236}">
                  <a16:creationId xmlns:a16="http://schemas.microsoft.com/office/drawing/2014/main" id="{0F178568-0A79-92A5-2080-5B9805ADA2A9}"/>
                </a:ext>
              </a:extLst>
            </p:cNvPr>
            <p:cNvSpPr/>
            <p:nvPr/>
          </p:nvSpPr>
          <p:spPr>
            <a:xfrm rot="5400000">
              <a:off x="5016647" y="6133978"/>
              <a:ext cx="409081" cy="886633"/>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3A195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dirty="0"/>
            </a:p>
          </p:txBody>
        </p:sp>
      </p:grpSp>
    </p:spTree>
    <p:extLst>
      <p:ext uri="{BB962C8B-B14F-4D97-AF65-F5344CB8AC3E}">
        <p14:creationId xmlns:p14="http://schemas.microsoft.com/office/powerpoint/2010/main" val="3514722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E7E9FF1-1186-2BF5-DE97-F0735572D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379" y="1254617"/>
            <a:ext cx="839998" cy="745768"/>
          </a:xfrm>
          <a:prstGeom prst="rect">
            <a:avLst/>
          </a:prstGeom>
          <a:ln>
            <a:noFill/>
          </a:ln>
          <a:effectLst>
            <a:outerShdw blurRad="292100" dist="139700" dir="2700000" algn="tl" rotWithShape="0">
              <a:srgbClr val="333333">
                <a:alpha val="65000"/>
              </a:srgbClr>
            </a:outerShdw>
          </a:effectLst>
        </p:spPr>
      </p:pic>
      <p:sp>
        <p:nvSpPr>
          <p:cNvPr id="7" name="Freeform: Shape 6">
            <a:extLst>
              <a:ext uri="{FF2B5EF4-FFF2-40B4-BE49-F238E27FC236}">
                <a16:creationId xmlns:a16="http://schemas.microsoft.com/office/drawing/2014/main" id="{8A363E40-77F3-3790-1D4B-156B8053D5BD}"/>
              </a:ext>
            </a:extLst>
          </p:cNvPr>
          <p:cNvSpPr/>
          <p:nvPr/>
        </p:nvSpPr>
        <p:spPr>
          <a:xfrm flipH="1">
            <a:off x="-2" y="8683946"/>
            <a:ext cx="6339913" cy="788849"/>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F1BA2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a:p>
        </p:txBody>
      </p:sp>
      <p:sp>
        <p:nvSpPr>
          <p:cNvPr id="8" name="Freeform: Shape 7">
            <a:extLst>
              <a:ext uri="{FF2B5EF4-FFF2-40B4-BE49-F238E27FC236}">
                <a16:creationId xmlns:a16="http://schemas.microsoft.com/office/drawing/2014/main" id="{331DF009-C083-F95C-E7A9-94057E7C6AA7}"/>
              </a:ext>
            </a:extLst>
          </p:cNvPr>
          <p:cNvSpPr/>
          <p:nvPr/>
        </p:nvSpPr>
        <p:spPr>
          <a:xfrm flipH="1">
            <a:off x="-1" y="8847817"/>
            <a:ext cx="6339913" cy="753382"/>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gradFill>
            <a:gsLst>
              <a:gs pos="4000">
                <a:srgbClr val="301D53"/>
              </a:gs>
              <a:gs pos="89000">
                <a:srgbClr val="57257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a:p>
        </p:txBody>
      </p:sp>
      <p:sp>
        <p:nvSpPr>
          <p:cNvPr id="83" name="TextBox 82">
            <a:extLst>
              <a:ext uri="{FF2B5EF4-FFF2-40B4-BE49-F238E27FC236}">
                <a16:creationId xmlns:a16="http://schemas.microsoft.com/office/drawing/2014/main" id="{2BC682CE-5D6E-6063-6983-21FF21AF339F}"/>
              </a:ext>
            </a:extLst>
          </p:cNvPr>
          <p:cNvSpPr txBox="1"/>
          <p:nvPr/>
        </p:nvSpPr>
        <p:spPr>
          <a:xfrm>
            <a:off x="1808460" y="1358457"/>
            <a:ext cx="3221470" cy="400110"/>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latin typeface="Georgia" panose="02040502050405020303" pitchFamily="18" charset="0"/>
              </a:rPr>
              <a:t>Garment Industry</a:t>
            </a:r>
          </a:p>
        </p:txBody>
      </p:sp>
      <p:grpSp>
        <p:nvGrpSpPr>
          <p:cNvPr id="47" name="Group 46">
            <a:extLst>
              <a:ext uri="{FF2B5EF4-FFF2-40B4-BE49-F238E27FC236}">
                <a16:creationId xmlns:a16="http://schemas.microsoft.com/office/drawing/2014/main" id="{19078F23-0BB1-A098-EB87-864021D95540}"/>
              </a:ext>
            </a:extLst>
          </p:cNvPr>
          <p:cNvGrpSpPr/>
          <p:nvPr/>
        </p:nvGrpSpPr>
        <p:grpSpPr>
          <a:xfrm rot="4861891">
            <a:off x="219549" y="8908411"/>
            <a:ext cx="462167" cy="458115"/>
            <a:chOff x="11088966" y="5764636"/>
            <a:chExt cx="1103037" cy="1093364"/>
          </a:xfrm>
          <a:gradFill>
            <a:gsLst>
              <a:gs pos="49600">
                <a:srgbClr val="57257D"/>
              </a:gs>
              <a:gs pos="100000">
                <a:srgbClr val="7030A0"/>
              </a:gs>
              <a:gs pos="0">
                <a:srgbClr val="301D53"/>
              </a:gs>
            </a:gsLst>
            <a:lin ang="0" scaled="1"/>
          </a:gradFill>
        </p:grpSpPr>
        <p:sp>
          <p:nvSpPr>
            <p:cNvPr id="48" name="Rectangle: Diagonal Corners Rounded 47">
              <a:extLst>
                <a:ext uri="{FF2B5EF4-FFF2-40B4-BE49-F238E27FC236}">
                  <a16:creationId xmlns:a16="http://schemas.microsoft.com/office/drawing/2014/main" id="{06CB620E-1A15-62AB-77A8-D7D99C1250FF}"/>
                </a:ext>
              </a:extLst>
            </p:cNvPr>
            <p:cNvSpPr/>
            <p:nvPr/>
          </p:nvSpPr>
          <p:spPr>
            <a:xfrm rot="5584999">
              <a:off x="11088966" y="5764636"/>
              <a:ext cx="469028" cy="46902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49" name="Rectangle: Diagonal Corners Rounded 48">
              <a:extLst>
                <a:ext uri="{FF2B5EF4-FFF2-40B4-BE49-F238E27FC236}">
                  <a16:creationId xmlns:a16="http://schemas.microsoft.com/office/drawing/2014/main" id="{01BB839B-D3E9-9ABA-F7DE-0678ABC2E222}"/>
                </a:ext>
              </a:extLst>
            </p:cNvPr>
            <p:cNvSpPr/>
            <p:nvPr/>
          </p:nvSpPr>
          <p:spPr>
            <a:xfrm rot="5584999">
              <a:off x="11213490" y="6322960"/>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50" name="Rectangle: Diagonal Corners Rounded 49">
              <a:extLst>
                <a:ext uri="{FF2B5EF4-FFF2-40B4-BE49-F238E27FC236}">
                  <a16:creationId xmlns:a16="http://schemas.microsoft.com/office/drawing/2014/main" id="{86E6F9C8-20B5-605B-8F8A-8B2EA33A0325}"/>
                </a:ext>
              </a:extLst>
            </p:cNvPr>
            <p:cNvSpPr/>
            <p:nvPr/>
          </p:nvSpPr>
          <p:spPr>
            <a:xfrm rot="5584999">
              <a:off x="11667141" y="5890245"/>
              <a:ext cx="410672" cy="41067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62" name="Rectangle: Diagonal Corners Rounded 61">
              <a:extLst>
                <a:ext uri="{FF2B5EF4-FFF2-40B4-BE49-F238E27FC236}">
                  <a16:creationId xmlns:a16="http://schemas.microsoft.com/office/drawing/2014/main" id="{5C989316-7C30-E493-8051-53BFAF57C6EC}"/>
                </a:ext>
              </a:extLst>
            </p:cNvPr>
            <p:cNvSpPr/>
            <p:nvPr/>
          </p:nvSpPr>
          <p:spPr>
            <a:xfrm rot="5584999">
              <a:off x="11760395" y="6426392"/>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grpSp>
      <p:grpSp>
        <p:nvGrpSpPr>
          <p:cNvPr id="22" name="Group 21">
            <a:extLst>
              <a:ext uri="{FF2B5EF4-FFF2-40B4-BE49-F238E27FC236}">
                <a16:creationId xmlns:a16="http://schemas.microsoft.com/office/drawing/2014/main" id="{23CEECF2-2E95-4AA5-0337-902E91F691CD}"/>
              </a:ext>
            </a:extLst>
          </p:cNvPr>
          <p:cNvGrpSpPr/>
          <p:nvPr/>
        </p:nvGrpSpPr>
        <p:grpSpPr>
          <a:xfrm>
            <a:off x="169619" y="2204880"/>
            <a:ext cx="3062200" cy="1720211"/>
            <a:chOff x="548815" y="2632638"/>
            <a:chExt cx="3062200" cy="1720211"/>
          </a:xfrm>
        </p:grpSpPr>
        <p:pic>
          <p:nvPicPr>
            <p:cNvPr id="9" name="Picture 8">
              <a:extLst>
                <a:ext uri="{FF2B5EF4-FFF2-40B4-BE49-F238E27FC236}">
                  <a16:creationId xmlns:a16="http://schemas.microsoft.com/office/drawing/2014/main" id="{ABA9A676-FE22-16BF-27F6-F18CF15C8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815" y="2632638"/>
              <a:ext cx="3062200" cy="1720211"/>
            </a:xfrm>
            <a:prstGeom prst="rect">
              <a:avLst/>
            </a:prstGeom>
          </p:spPr>
        </p:pic>
        <p:sp>
          <p:nvSpPr>
            <p:cNvPr id="20" name="Freeform: Shape 19">
              <a:extLst>
                <a:ext uri="{FF2B5EF4-FFF2-40B4-BE49-F238E27FC236}">
                  <a16:creationId xmlns:a16="http://schemas.microsoft.com/office/drawing/2014/main" id="{6400D9C1-A2B9-B7B5-47F4-F97C7FE39FBC}"/>
                </a:ext>
              </a:extLst>
            </p:cNvPr>
            <p:cNvSpPr/>
            <p:nvPr/>
          </p:nvSpPr>
          <p:spPr>
            <a:xfrm rot="16200000" flipH="1">
              <a:off x="-99612" y="3284423"/>
              <a:ext cx="1716853" cy="419998"/>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A1953"/>
            </a:solidFill>
            <a:ln w="8572" cap="flat">
              <a:noFill/>
              <a:prstDash val="solid"/>
              <a:miter/>
            </a:ln>
            <a:effectLst>
              <a:outerShdw blurRad="63500" sx="102000" sy="102000" algn="ctr"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grpSp>
      <p:grpSp>
        <p:nvGrpSpPr>
          <p:cNvPr id="39" name="Group 38">
            <a:extLst>
              <a:ext uri="{FF2B5EF4-FFF2-40B4-BE49-F238E27FC236}">
                <a16:creationId xmlns:a16="http://schemas.microsoft.com/office/drawing/2014/main" id="{10B7DAF1-CD7B-EDCA-28D8-DEA9170A69D6}"/>
              </a:ext>
            </a:extLst>
          </p:cNvPr>
          <p:cNvGrpSpPr/>
          <p:nvPr/>
        </p:nvGrpSpPr>
        <p:grpSpPr>
          <a:xfrm>
            <a:off x="3264486" y="6499531"/>
            <a:ext cx="2890868" cy="1867544"/>
            <a:chOff x="9645895" y="7102251"/>
            <a:chExt cx="2869230" cy="1772286"/>
          </a:xfrm>
        </p:grpSpPr>
        <p:pic>
          <p:nvPicPr>
            <p:cNvPr id="12" name="Picture 11">
              <a:extLst>
                <a:ext uri="{FF2B5EF4-FFF2-40B4-BE49-F238E27FC236}">
                  <a16:creationId xmlns:a16="http://schemas.microsoft.com/office/drawing/2014/main" id="{7F1B836F-5967-6BA3-DD88-FD8E216CD1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5895" y="7120275"/>
              <a:ext cx="2869230" cy="1754262"/>
            </a:xfrm>
            <a:prstGeom prst="rect">
              <a:avLst/>
            </a:prstGeom>
          </p:spPr>
        </p:pic>
        <p:sp>
          <p:nvSpPr>
            <p:cNvPr id="27" name="Freeform: Shape 26">
              <a:extLst>
                <a:ext uri="{FF2B5EF4-FFF2-40B4-BE49-F238E27FC236}">
                  <a16:creationId xmlns:a16="http://schemas.microsoft.com/office/drawing/2014/main" id="{8C6DA7DF-F20E-436A-4890-81BB38526EED}"/>
                </a:ext>
              </a:extLst>
            </p:cNvPr>
            <p:cNvSpPr/>
            <p:nvPr/>
          </p:nvSpPr>
          <p:spPr>
            <a:xfrm rot="5400000">
              <a:off x="11440118" y="7792114"/>
              <a:ext cx="1754262" cy="374536"/>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A1953"/>
            </a:solidFill>
            <a:ln w="8572" cap="flat">
              <a:noFill/>
              <a:prstDash val="solid"/>
              <a:miter/>
            </a:ln>
            <a:effectLst>
              <a:outerShdw blurRad="63500" sx="102000" sy="102000" algn="ctr"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grpSp>
      <p:grpSp>
        <p:nvGrpSpPr>
          <p:cNvPr id="23" name="Group 22">
            <a:extLst>
              <a:ext uri="{FF2B5EF4-FFF2-40B4-BE49-F238E27FC236}">
                <a16:creationId xmlns:a16="http://schemas.microsoft.com/office/drawing/2014/main" id="{499D82B1-475E-2D60-A7D1-147B9DF97055}"/>
              </a:ext>
            </a:extLst>
          </p:cNvPr>
          <p:cNvGrpSpPr/>
          <p:nvPr/>
        </p:nvGrpSpPr>
        <p:grpSpPr>
          <a:xfrm>
            <a:off x="3357797" y="2091156"/>
            <a:ext cx="2935801" cy="1833935"/>
            <a:chOff x="176577" y="4695191"/>
            <a:chExt cx="2801288" cy="1909116"/>
          </a:xfrm>
        </p:grpSpPr>
        <p:pic>
          <p:nvPicPr>
            <p:cNvPr id="3" name="Picture 2">
              <a:extLst>
                <a:ext uri="{FF2B5EF4-FFF2-40B4-BE49-F238E27FC236}">
                  <a16:creationId xmlns:a16="http://schemas.microsoft.com/office/drawing/2014/main" id="{B03E2A0E-B399-570D-B39A-5004A8737631}"/>
                </a:ext>
              </a:extLst>
            </p:cNvPr>
            <p:cNvPicPr>
              <a:picLocks noChangeAspect="1"/>
            </p:cNvPicPr>
            <p:nvPr/>
          </p:nvPicPr>
          <p:blipFill rotWithShape="1">
            <a:blip r:embed="rId6">
              <a:extLst>
                <a:ext uri="{28A0092B-C50C-407E-A947-70E740481C1C}">
                  <a14:useLocalDpi xmlns:a14="http://schemas.microsoft.com/office/drawing/2010/main" val="0"/>
                </a:ext>
              </a:extLst>
            </a:blip>
            <a:srcRect l="51237" t="63505" r="4840" b="15955"/>
            <a:stretch/>
          </p:blipFill>
          <p:spPr>
            <a:xfrm>
              <a:off x="176577" y="4695191"/>
              <a:ext cx="2801288" cy="1909116"/>
            </a:xfrm>
            <a:prstGeom prst="rect">
              <a:avLst/>
            </a:prstGeom>
          </p:spPr>
        </p:pic>
        <p:sp>
          <p:nvSpPr>
            <p:cNvPr id="28" name="Freeform: Shape 27">
              <a:extLst>
                <a:ext uri="{FF2B5EF4-FFF2-40B4-BE49-F238E27FC236}">
                  <a16:creationId xmlns:a16="http://schemas.microsoft.com/office/drawing/2014/main" id="{DCA2DEF2-4B01-0546-1F4E-C1CFEE8533B4}"/>
                </a:ext>
              </a:extLst>
            </p:cNvPr>
            <p:cNvSpPr/>
            <p:nvPr/>
          </p:nvSpPr>
          <p:spPr>
            <a:xfrm rot="16200000" flipH="1">
              <a:off x="-482035" y="5442974"/>
              <a:ext cx="1836390" cy="485193"/>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A1953"/>
            </a:solidFill>
            <a:ln w="8572" cap="flat">
              <a:noFill/>
              <a:prstDash val="solid"/>
              <a:miter/>
            </a:ln>
            <a:effectLst>
              <a:outerShdw blurRad="63500" sx="102000" sy="102000" algn="ctr"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grpSp>
      <p:grpSp>
        <p:nvGrpSpPr>
          <p:cNvPr id="30" name="Group 29">
            <a:extLst>
              <a:ext uri="{FF2B5EF4-FFF2-40B4-BE49-F238E27FC236}">
                <a16:creationId xmlns:a16="http://schemas.microsoft.com/office/drawing/2014/main" id="{00CD8F8D-2BCE-5F98-5CE0-2D2537E82C2B}"/>
              </a:ext>
            </a:extLst>
          </p:cNvPr>
          <p:cNvGrpSpPr/>
          <p:nvPr/>
        </p:nvGrpSpPr>
        <p:grpSpPr>
          <a:xfrm>
            <a:off x="342704" y="4105769"/>
            <a:ext cx="2851201" cy="2056063"/>
            <a:chOff x="3466674" y="5072238"/>
            <a:chExt cx="2738451" cy="2018196"/>
          </a:xfrm>
        </p:grpSpPr>
        <p:pic>
          <p:nvPicPr>
            <p:cNvPr id="21" name="Picture 20">
              <a:extLst>
                <a:ext uri="{FF2B5EF4-FFF2-40B4-BE49-F238E27FC236}">
                  <a16:creationId xmlns:a16="http://schemas.microsoft.com/office/drawing/2014/main" id="{1DA38FC8-36A1-9D0B-E5E1-FB0736D56163}"/>
                </a:ext>
              </a:extLst>
            </p:cNvPr>
            <p:cNvPicPr>
              <a:picLocks noChangeAspect="1"/>
            </p:cNvPicPr>
            <p:nvPr/>
          </p:nvPicPr>
          <p:blipFill rotWithShape="1">
            <a:blip r:embed="rId6">
              <a:extLst>
                <a:ext uri="{28A0092B-C50C-407E-A947-70E740481C1C}">
                  <a14:useLocalDpi xmlns:a14="http://schemas.microsoft.com/office/drawing/2010/main" val="0"/>
                </a:ext>
              </a:extLst>
            </a:blip>
            <a:srcRect l="6851" t="13003" r="51400" b="61716"/>
            <a:stretch/>
          </p:blipFill>
          <p:spPr>
            <a:xfrm>
              <a:off x="3466674" y="5072239"/>
              <a:ext cx="2738451" cy="2018195"/>
            </a:xfrm>
            <a:prstGeom prst="rect">
              <a:avLst/>
            </a:prstGeom>
          </p:spPr>
        </p:pic>
        <p:sp>
          <p:nvSpPr>
            <p:cNvPr id="29" name="Freeform: Shape 28">
              <a:extLst>
                <a:ext uri="{FF2B5EF4-FFF2-40B4-BE49-F238E27FC236}">
                  <a16:creationId xmlns:a16="http://schemas.microsoft.com/office/drawing/2014/main" id="{B4A00F7B-8AB1-664D-8D30-71085A2DFC90}"/>
                </a:ext>
              </a:extLst>
            </p:cNvPr>
            <p:cNvSpPr/>
            <p:nvPr/>
          </p:nvSpPr>
          <p:spPr>
            <a:xfrm rot="5400000">
              <a:off x="4986239" y="5871548"/>
              <a:ext cx="2018194" cy="419574"/>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A1953"/>
            </a:solidFill>
            <a:ln w="8572" cap="flat">
              <a:noFill/>
              <a:prstDash val="solid"/>
              <a:miter/>
            </a:ln>
            <a:effectLst>
              <a:outerShdw blurRad="63500" sx="102000" sy="102000" algn="ctr"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grpSp>
      <p:grpSp>
        <p:nvGrpSpPr>
          <p:cNvPr id="35" name="Group 34">
            <a:extLst>
              <a:ext uri="{FF2B5EF4-FFF2-40B4-BE49-F238E27FC236}">
                <a16:creationId xmlns:a16="http://schemas.microsoft.com/office/drawing/2014/main" id="{E61627F0-6B79-5AD1-6B32-26B5FD9F10C7}"/>
              </a:ext>
            </a:extLst>
          </p:cNvPr>
          <p:cNvGrpSpPr/>
          <p:nvPr/>
        </p:nvGrpSpPr>
        <p:grpSpPr>
          <a:xfrm>
            <a:off x="169499" y="6401720"/>
            <a:ext cx="3024405" cy="2153822"/>
            <a:chOff x="204006" y="6374528"/>
            <a:chExt cx="2573673" cy="2017510"/>
          </a:xfrm>
        </p:grpSpPr>
        <p:pic>
          <p:nvPicPr>
            <p:cNvPr id="13" name="Picture 12">
              <a:extLst>
                <a:ext uri="{FF2B5EF4-FFF2-40B4-BE49-F238E27FC236}">
                  <a16:creationId xmlns:a16="http://schemas.microsoft.com/office/drawing/2014/main" id="{0F95C727-3016-A7AD-ACA8-C01DCA4BD243}"/>
                </a:ext>
              </a:extLst>
            </p:cNvPr>
            <p:cNvPicPr>
              <a:picLocks noChangeAspect="1"/>
            </p:cNvPicPr>
            <p:nvPr/>
          </p:nvPicPr>
          <p:blipFill rotWithShape="1">
            <a:blip r:embed="rId6">
              <a:extLst>
                <a:ext uri="{28A0092B-C50C-407E-A947-70E740481C1C}">
                  <a14:useLocalDpi xmlns:a14="http://schemas.microsoft.com/office/drawing/2010/main" val="0"/>
                </a:ext>
              </a:extLst>
            </a:blip>
            <a:srcRect l="6745" t="63413" r="49333" b="12660"/>
            <a:stretch/>
          </p:blipFill>
          <p:spPr>
            <a:xfrm>
              <a:off x="236403" y="6374528"/>
              <a:ext cx="2541276" cy="2017510"/>
            </a:xfrm>
            <a:prstGeom prst="rect">
              <a:avLst/>
            </a:prstGeom>
          </p:spPr>
        </p:pic>
        <p:sp>
          <p:nvSpPr>
            <p:cNvPr id="26" name="Freeform: Shape 25">
              <a:extLst>
                <a:ext uri="{FF2B5EF4-FFF2-40B4-BE49-F238E27FC236}">
                  <a16:creationId xmlns:a16="http://schemas.microsoft.com/office/drawing/2014/main" id="{BC2DB0BA-9900-2237-6E58-3ECA00689B43}"/>
                </a:ext>
              </a:extLst>
            </p:cNvPr>
            <p:cNvSpPr/>
            <p:nvPr/>
          </p:nvSpPr>
          <p:spPr>
            <a:xfrm rot="16200000" flipH="1">
              <a:off x="-535486" y="7231093"/>
              <a:ext cx="1836390" cy="357406"/>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A1953"/>
            </a:solidFill>
            <a:ln w="8572" cap="flat">
              <a:noFill/>
              <a:prstDash val="solid"/>
              <a:miter/>
            </a:ln>
            <a:effectLst>
              <a:outerShdw blurRad="63500" sx="102000" sy="102000" algn="ctr"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grpSp>
      <p:grpSp>
        <p:nvGrpSpPr>
          <p:cNvPr id="36" name="Group 35">
            <a:extLst>
              <a:ext uri="{FF2B5EF4-FFF2-40B4-BE49-F238E27FC236}">
                <a16:creationId xmlns:a16="http://schemas.microsoft.com/office/drawing/2014/main" id="{BAD4221E-CF23-5692-0A0F-A9D85D33C52A}"/>
              </a:ext>
            </a:extLst>
          </p:cNvPr>
          <p:cNvGrpSpPr/>
          <p:nvPr/>
        </p:nvGrpSpPr>
        <p:grpSpPr>
          <a:xfrm>
            <a:off x="3394170" y="3964427"/>
            <a:ext cx="2853114" cy="2265306"/>
            <a:chOff x="236403" y="6374528"/>
            <a:chExt cx="2541276" cy="2017510"/>
          </a:xfrm>
        </p:grpSpPr>
        <p:pic>
          <p:nvPicPr>
            <p:cNvPr id="37" name="Picture 36">
              <a:extLst>
                <a:ext uri="{FF2B5EF4-FFF2-40B4-BE49-F238E27FC236}">
                  <a16:creationId xmlns:a16="http://schemas.microsoft.com/office/drawing/2014/main" id="{17AE1121-52A6-ECA5-AC29-A6E669240BF0}"/>
                </a:ext>
              </a:extLst>
            </p:cNvPr>
            <p:cNvPicPr>
              <a:picLocks noChangeAspect="1"/>
            </p:cNvPicPr>
            <p:nvPr/>
          </p:nvPicPr>
          <p:blipFill rotWithShape="1">
            <a:blip r:embed="rId6">
              <a:extLst>
                <a:ext uri="{28A0092B-C50C-407E-A947-70E740481C1C}">
                  <a14:useLocalDpi xmlns:a14="http://schemas.microsoft.com/office/drawing/2010/main" val="0"/>
                </a:ext>
              </a:extLst>
            </a:blip>
            <a:srcRect l="6745" t="63413" r="49333" b="12660"/>
            <a:stretch/>
          </p:blipFill>
          <p:spPr>
            <a:xfrm>
              <a:off x="236403" y="6374528"/>
              <a:ext cx="2541276" cy="2017510"/>
            </a:xfrm>
            <a:prstGeom prst="rect">
              <a:avLst/>
            </a:prstGeom>
          </p:spPr>
        </p:pic>
        <p:sp>
          <p:nvSpPr>
            <p:cNvPr id="38" name="Freeform: Shape 37">
              <a:extLst>
                <a:ext uri="{FF2B5EF4-FFF2-40B4-BE49-F238E27FC236}">
                  <a16:creationId xmlns:a16="http://schemas.microsoft.com/office/drawing/2014/main" id="{ACC9EDE7-D62B-9D59-202D-6865C4C760BE}"/>
                </a:ext>
              </a:extLst>
            </p:cNvPr>
            <p:cNvSpPr/>
            <p:nvPr/>
          </p:nvSpPr>
          <p:spPr>
            <a:xfrm rot="5400000">
              <a:off x="1645724" y="7152007"/>
              <a:ext cx="1836390" cy="427519"/>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A1953"/>
            </a:solidFill>
            <a:ln w="8572" cap="flat">
              <a:noFill/>
              <a:prstDash val="solid"/>
              <a:miter/>
            </a:ln>
            <a:effectLst>
              <a:outerShdw blurRad="63500" sx="102000" sy="102000" algn="ctr"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grpSp>
      <p:sp>
        <p:nvSpPr>
          <p:cNvPr id="40" name="Freeform: Shape 39">
            <a:extLst>
              <a:ext uri="{FF2B5EF4-FFF2-40B4-BE49-F238E27FC236}">
                <a16:creationId xmlns:a16="http://schemas.microsoft.com/office/drawing/2014/main" id="{7C9C4F1A-6DC5-24C0-F974-D549154AE742}"/>
              </a:ext>
            </a:extLst>
          </p:cNvPr>
          <p:cNvSpPr/>
          <p:nvPr/>
        </p:nvSpPr>
        <p:spPr>
          <a:xfrm>
            <a:off x="-11283" y="118197"/>
            <a:ext cx="6401761" cy="921639"/>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99181D"/>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41" name="Freeform: Shape 40">
            <a:extLst>
              <a:ext uri="{FF2B5EF4-FFF2-40B4-BE49-F238E27FC236}">
                <a16:creationId xmlns:a16="http://schemas.microsoft.com/office/drawing/2014/main" id="{059017BA-8A0A-F2F2-54D9-E84F0087FB31}"/>
              </a:ext>
            </a:extLst>
          </p:cNvPr>
          <p:cNvSpPr/>
          <p:nvPr/>
        </p:nvSpPr>
        <p:spPr>
          <a:xfrm>
            <a:off x="-11283" y="131813"/>
            <a:ext cx="6400800" cy="687761"/>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chemeClr val="accent4"/>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42" name="Freeform: Shape 41">
            <a:extLst>
              <a:ext uri="{FF2B5EF4-FFF2-40B4-BE49-F238E27FC236}">
                <a16:creationId xmlns:a16="http://schemas.microsoft.com/office/drawing/2014/main" id="{02ED1F74-B75E-8110-1FAF-5536A3ECA78D}"/>
              </a:ext>
            </a:extLst>
          </p:cNvPr>
          <p:cNvSpPr/>
          <p:nvPr/>
        </p:nvSpPr>
        <p:spPr>
          <a:xfrm>
            <a:off x="-11283" y="-15503"/>
            <a:ext cx="6477552" cy="687761"/>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01D53"/>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43" name="TextBox 42">
            <a:extLst>
              <a:ext uri="{FF2B5EF4-FFF2-40B4-BE49-F238E27FC236}">
                <a16:creationId xmlns:a16="http://schemas.microsoft.com/office/drawing/2014/main" id="{A3AD9E9E-C8C3-C303-5C93-B29C57AF2F4F}"/>
              </a:ext>
            </a:extLst>
          </p:cNvPr>
          <p:cNvSpPr txBox="1"/>
          <p:nvPr/>
        </p:nvSpPr>
        <p:spPr>
          <a:xfrm>
            <a:off x="-12245" y="96688"/>
            <a:ext cx="3239737" cy="400110"/>
          </a:xfrm>
          <a:prstGeom prst="rect">
            <a:avLst/>
          </a:prstGeom>
          <a:noFill/>
        </p:spPr>
        <p:txBody>
          <a:bodyPr wrap="square" rtlCol="0">
            <a:spAutoFit/>
          </a:bodyPr>
          <a:lstStyle/>
          <a:p>
            <a:pPr algn="ctr"/>
            <a:r>
              <a:rPr lang="en-US" sz="2000" b="1" dirty="0">
                <a:solidFill>
                  <a:schemeClr val="bg1"/>
                </a:solidFill>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OUR SERVICES</a:t>
            </a:r>
          </a:p>
        </p:txBody>
      </p:sp>
    </p:spTree>
    <p:extLst>
      <p:ext uri="{BB962C8B-B14F-4D97-AF65-F5344CB8AC3E}">
        <p14:creationId xmlns:p14="http://schemas.microsoft.com/office/powerpoint/2010/main" val="2686104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E7E9FF1-1186-2BF5-DE97-F0735572D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3" y="774046"/>
            <a:ext cx="1130808" cy="1003955"/>
          </a:xfrm>
          <a:prstGeom prst="rect">
            <a:avLst/>
          </a:prstGeom>
          <a:ln>
            <a:noFill/>
          </a:ln>
          <a:effectLst>
            <a:outerShdw blurRad="292100" dist="139700" dir="2700000" algn="tl" rotWithShape="0">
              <a:srgbClr val="333333">
                <a:alpha val="65000"/>
              </a:srgbClr>
            </a:outerShdw>
          </a:effectLst>
        </p:spPr>
      </p:pic>
      <p:sp>
        <p:nvSpPr>
          <p:cNvPr id="53" name="Freeform: Shape 52">
            <a:extLst>
              <a:ext uri="{FF2B5EF4-FFF2-40B4-BE49-F238E27FC236}">
                <a16:creationId xmlns:a16="http://schemas.microsoft.com/office/drawing/2014/main" id="{852E44FC-3C9A-C894-CA2D-30FD9E721B3B}"/>
              </a:ext>
            </a:extLst>
          </p:cNvPr>
          <p:cNvSpPr/>
          <p:nvPr/>
        </p:nvSpPr>
        <p:spPr>
          <a:xfrm flipH="1">
            <a:off x="17590" y="347570"/>
            <a:ext cx="6390479" cy="1067480"/>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99181D"/>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52" name="Freeform: Shape 51">
            <a:extLst>
              <a:ext uri="{FF2B5EF4-FFF2-40B4-BE49-F238E27FC236}">
                <a16:creationId xmlns:a16="http://schemas.microsoft.com/office/drawing/2014/main" id="{19D94873-773C-134C-D4D3-2235317F37C3}"/>
              </a:ext>
            </a:extLst>
          </p:cNvPr>
          <p:cNvSpPr/>
          <p:nvPr/>
        </p:nvSpPr>
        <p:spPr>
          <a:xfrm flipH="1">
            <a:off x="17590" y="2"/>
            <a:ext cx="6414126" cy="1276022"/>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F1BA25"/>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51" name="Freeform: Shape 50">
            <a:extLst>
              <a:ext uri="{FF2B5EF4-FFF2-40B4-BE49-F238E27FC236}">
                <a16:creationId xmlns:a16="http://schemas.microsoft.com/office/drawing/2014/main" id="{9F109720-8BD7-FB40-B2EB-7858D3C855FD}"/>
              </a:ext>
            </a:extLst>
          </p:cNvPr>
          <p:cNvSpPr/>
          <p:nvPr/>
        </p:nvSpPr>
        <p:spPr>
          <a:xfrm flipH="1">
            <a:off x="3183" y="1"/>
            <a:ext cx="6414126" cy="959150"/>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01D53"/>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5" name="TextBox 4">
            <a:extLst>
              <a:ext uri="{FF2B5EF4-FFF2-40B4-BE49-F238E27FC236}">
                <a16:creationId xmlns:a16="http://schemas.microsoft.com/office/drawing/2014/main" id="{A8DEE37D-C9F6-598C-5954-C6B3422EFCA2}"/>
              </a:ext>
            </a:extLst>
          </p:cNvPr>
          <p:cNvSpPr txBox="1"/>
          <p:nvPr/>
        </p:nvSpPr>
        <p:spPr>
          <a:xfrm>
            <a:off x="2655810" y="210006"/>
            <a:ext cx="3515314" cy="400110"/>
          </a:xfrm>
          <a:prstGeom prst="rect">
            <a:avLst/>
          </a:prstGeom>
          <a:noFill/>
        </p:spPr>
        <p:txBody>
          <a:bodyPr wrap="square" rtlCol="0">
            <a:spAutoFit/>
          </a:bodyPr>
          <a:lstStyle/>
          <a:p>
            <a:pPr algn="ctr"/>
            <a:r>
              <a:rPr lang="en-US" sz="2000" b="1" dirty="0">
                <a:solidFill>
                  <a:schemeClr val="bg1"/>
                </a:solidFill>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OUR SERVICES</a:t>
            </a:r>
          </a:p>
        </p:txBody>
      </p:sp>
      <p:grpSp>
        <p:nvGrpSpPr>
          <p:cNvPr id="47" name="Group 46">
            <a:extLst>
              <a:ext uri="{FF2B5EF4-FFF2-40B4-BE49-F238E27FC236}">
                <a16:creationId xmlns:a16="http://schemas.microsoft.com/office/drawing/2014/main" id="{19078F23-0BB1-A098-EB87-864021D95540}"/>
              </a:ext>
            </a:extLst>
          </p:cNvPr>
          <p:cNvGrpSpPr/>
          <p:nvPr/>
        </p:nvGrpSpPr>
        <p:grpSpPr>
          <a:xfrm rot="21061891">
            <a:off x="5763713" y="8770632"/>
            <a:ext cx="462167" cy="458115"/>
            <a:chOff x="11088966" y="5764636"/>
            <a:chExt cx="1103037" cy="1093364"/>
          </a:xfrm>
          <a:gradFill>
            <a:gsLst>
              <a:gs pos="49600">
                <a:srgbClr val="57257D"/>
              </a:gs>
              <a:gs pos="100000">
                <a:srgbClr val="7030A0"/>
              </a:gs>
              <a:gs pos="0">
                <a:srgbClr val="301D53"/>
              </a:gs>
            </a:gsLst>
            <a:lin ang="0" scaled="1"/>
          </a:gradFill>
        </p:grpSpPr>
        <p:sp>
          <p:nvSpPr>
            <p:cNvPr id="48" name="Rectangle: Diagonal Corners Rounded 47">
              <a:extLst>
                <a:ext uri="{FF2B5EF4-FFF2-40B4-BE49-F238E27FC236}">
                  <a16:creationId xmlns:a16="http://schemas.microsoft.com/office/drawing/2014/main" id="{06CB620E-1A15-62AB-77A8-D7D99C1250FF}"/>
                </a:ext>
              </a:extLst>
            </p:cNvPr>
            <p:cNvSpPr/>
            <p:nvPr/>
          </p:nvSpPr>
          <p:spPr>
            <a:xfrm rot="5584999">
              <a:off x="11088966" y="5764636"/>
              <a:ext cx="469028" cy="46902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49" name="Rectangle: Diagonal Corners Rounded 48">
              <a:extLst>
                <a:ext uri="{FF2B5EF4-FFF2-40B4-BE49-F238E27FC236}">
                  <a16:creationId xmlns:a16="http://schemas.microsoft.com/office/drawing/2014/main" id="{01BB839B-D3E9-9ABA-F7DE-0678ABC2E222}"/>
                </a:ext>
              </a:extLst>
            </p:cNvPr>
            <p:cNvSpPr/>
            <p:nvPr/>
          </p:nvSpPr>
          <p:spPr>
            <a:xfrm rot="5584999">
              <a:off x="11213490" y="6322960"/>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50" name="Rectangle: Diagonal Corners Rounded 49">
              <a:extLst>
                <a:ext uri="{FF2B5EF4-FFF2-40B4-BE49-F238E27FC236}">
                  <a16:creationId xmlns:a16="http://schemas.microsoft.com/office/drawing/2014/main" id="{86E6F9C8-20B5-605B-8F8A-8B2EA33A0325}"/>
                </a:ext>
              </a:extLst>
            </p:cNvPr>
            <p:cNvSpPr/>
            <p:nvPr/>
          </p:nvSpPr>
          <p:spPr>
            <a:xfrm rot="5584999">
              <a:off x="11667141" y="5890245"/>
              <a:ext cx="410672" cy="41067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62" name="Rectangle: Diagonal Corners Rounded 61">
              <a:extLst>
                <a:ext uri="{FF2B5EF4-FFF2-40B4-BE49-F238E27FC236}">
                  <a16:creationId xmlns:a16="http://schemas.microsoft.com/office/drawing/2014/main" id="{5C989316-7C30-E493-8051-53BFAF57C6EC}"/>
                </a:ext>
              </a:extLst>
            </p:cNvPr>
            <p:cNvSpPr/>
            <p:nvPr/>
          </p:nvSpPr>
          <p:spPr>
            <a:xfrm rot="5584999">
              <a:off x="11760395" y="6426392"/>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grpSp>
      <p:sp>
        <p:nvSpPr>
          <p:cNvPr id="7" name="Freeform: Shape 6">
            <a:extLst>
              <a:ext uri="{FF2B5EF4-FFF2-40B4-BE49-F238E27FC236}">
                <a16:creationId xmlns:a16="http://schemas.microsoft.com/office/drawing/2014/main" id="{8A363E40-77F3-3790-1D4B-156B8053D5BD}"/>
              </a:ext>
            </a:extLst>
          </p:cNvPr>
          <p:cNvSpPr/>
          <p:nvPr/>
        </p:nvSpPr>
        <p:spPr>
          <a:xfrm>
            <a:off x="-1" y="8415720"/>
            <a:ext cx="6339913" cy="1057076"/>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F1BA2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a:p>
        </p:txBody>
      </p:sp>
      <p:sp>
        <p:nvSpPr>
          <p:cNvPr id="8" name="Freeform: Shape 7">
            <a:extLst>
              <a:ext uri="{FF2B5EF4-FFF2-40B4-BE49-F238E27FC236}">
                <a16:creationId xmlns:a16="http://schemas.microsoft.com/office/drawing/2014/main" id="{331DF009-C083-F95C-E7A9-94057E7C6AA7}"/>
              </a:ext>
            </a:extLst>
          </p:cNvPr>
          <p:cNvSpPr/>
          <p:nvPr/>
        </p:nvSpPr>
        <p:spPr>
          <a:xfrm>
            <a:off x="0" y="8689364"/>
            <a:ext cx="6339913" cy="911835"/>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gradFill>
            <a:gsLst>
              <a:gs pos="4000">
                <a:srgbClr val="301D53"/>
              </a:gs>
              <a:gs pos="89000">
                <a:srgbClr val="57257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a:p>
        </p:txBody>
      </p:sp>
      <p:pic>
        <p:nvPicPr>
          <p:cNvPr id="87" name="Picture 86">
            <a:extLst>
              <a:ext uri="{FF2B5EF4-FFF2-40B4-BE49-F238E27FC236}">
                <a16:creationId xmlns:a16="http://schemas.microsoft.com/office/drawing/2014/main" id="{601BECA9-CA9F-F051-BEB0-C232F526A1B5}"/>
              </a:ext>
            </a:extLst>
          </p:cNvPr>
          <p:cNvPicPr>
            <a:picLocks noChangeAspect="1"/>
          </p:cNvPicPr>
          <p:nvPr/>
        </p:nvPicPr>
        <p:blipFill rotWithShape="1">
          <a:blip r:embed="rId4">
            <a:extLst>
              <a:ext uri="{28A0092B-C50C-407E-A947-70E740481C1C}">
                <a14:useLocalDpi xmlns:a14="http://schemas.microsoft.com/office/drawing/2010/main" val="0"/>
              </a:ext>
            </a:extLst>
          </a:blip>
          <a:srcRect l="11694" t="41453" r="48133" b="21754"/>
          <a:stretch/>
        </p:blipFill>
        <p:spPr>
          <a:xfrm>
            <a:off x="828839" y="4989820"/>
            <a:ext cx="2252367" cy="2815025"/>
          </a:xfrm>
          <a:prstGeom prst="rect">
            <a:avLst/>
          </a:prstGeom>
          <a:ln>
            <a:noFill/>
          </a:ln>
          <a:effectLst>
            <a:outerShdw blurRad="292100" dist="139700" dir="2700000" algn="tl" rotWithShape="0">
              <a:srgbClr val="333333">
                <a:alpha val="65000"/>
              </a:srgbClr>
            </a:outerShdw>
          </a:effectLst>
        </p:spPr>
      </p:pic>
      <p:pic>
        <p:nvPicPr>
          <p:cNvPr id="88" name="Picture 87">
            <a:extLst>
              <a:ext uri="{FF2B5EF4-FFF2-40B4-BE49-F238E27FC236}">
                <a16:creationId xmlns:a16="http://schemas.microsoft.com/office/drawing/2014/main" id="{9520579B-52AF-298C-8434-25D1ED37B621}"/>
              </a:ext>
            </a:extLst>
          </p:cNvPr>
          <p:cNvPicPr>
            <a:picLocks noChangeAspect="1"/>
          </p:cNvPicPr>
          <p:nvPr/>
        </p:nvPicPr>
        <p:blipFill rotWithShape="1">
          <a:blip r:embed="rId4">
            <a:extLst>
              <a:ext uri="{28A0092B-C50C-407E-A947-70E740481C1C}">
                <a14:useLocalDpi xmlns:a14="http://schemas.microsoft.com/office/drawing/2010/main" val="0"/>
              </a:ext>
            </a:extLst>
          </a:blip>
          <a:srcRect l="51110" t="41185" r="8717" b="22022"/>
          <a:stretch/>
        </p:blipFill>
        <p:spPr>
          <a:xfrm>
            <a:off x="3698658" y="2799193"/>
            <a:ext cx="2252367" cy="2815027"/>
          </a:xfrm>
          <a:prstGeom prst="rect">
            <a:avLst/>
          </a:prstGeom>
          <a:ln>
            <a:noFill/>
          </a:ln>
          <a:effectLst>
            <a:outerShdw blurRad="292100" dist="139700" dir="2700000" algn="tl" rotWithShape="0">
              <a:srgbClr val="333333">
                <a:alpha val="65000"/>
              </a:srgbClr>
            </a:outerShdw>
          </a:effectLst>
        </p:spPr>
      </p:pic>
      <p:pic>
        <p:nvPicPr>
          <p:cNvPr id="89" name="Picture 88">
            <a:extLst>
              <a:ext uri="{FF2B5EF4-FFF2-40B4-BE49-F238E27FC236}">
                <a16:creationId xmlns:a16="http://schemas.microsoft.com/office/drawing/2014/main" id="{BEF3B69F-2488-FF7D-3282-6FC6EE170833}"/>
              </a:ext>
            </a:extLst>
          </p:cNvPr>
          <p:cNvPicPr>
            <a:picLocks noChangeAspect="1"/>
          </p:cNvPicPr>
          <p:nvPr/>
        </p:nvPicPr>
        <p:blipFill rotWithShape="1">
          <a:blip r:embed="rId4">
            <a:extLst>
              <a:ext uri="{28A0092B-C50C-407E-A947-70E740481C1C}">
                <a14:useLocalDpi xmlns:a14="http://schemas.microsoft.com/office/drawing/2010/main" val="0"/>
              </a:ext>
            </a:extLst>
          </a:blip>
          <a:srcRect l="50450" t="10745" r="10158" b="59038"/>
          <a:stretch/>
        </p:blipFill>
        <p:spPr>
          <a:xfrm>
            <a:off x="3669879" y="6067177"/>
            <a:ext cx="2252367" cy="2587799"/>
          </a:xfrm>
          <a:prstGeom prst="rect">
            <a:avLst/>
          </a:prstGeom>
          <a:ln>
            <a:noFill/>
          </a:ln>
          <a:effectLst>
            <a:outerShdw blurRad="292100" dist="139700" dir="2700000" algn="tl" rotWithShape="0">
              <a:srgbClr val="333333">
                <a:alpha val="65000"/>
              </a:srgbClr>
            </a:outerShdw>
          </a:effectLst>
        </p:spPr>
      </p:pic>
      <p:pic>
        <p:nvPicPr>
          <p:cNvPr id="90" name="Picture 89">
            <a:extLst>
              <a:ext uri="{FF2B5EF4-FFF2-40B4-BE49-F238E27FC236}">
                <a16:creationId xmlns:a16="http://schemas.microsoft.com/office/drawing/2014/main" id="{DD8ED8D8-F638-1F3C-EA9F-6EA4B05E412F}"/>
              </a:ext>
            </a:extLst>
          </p:cNvPr>
          <p:cNvPicPr>
            <a:picLocks noChangeAspect="1"/>
          </p:cNvPicPr>
          <p:nvPr/>
        </p:nvPicPr>
        <p:blipFill rotWithShape="1">
          <a:blip r:embed="rId4">
            <a:extLst>
              <a:ext uri="{28A0092B-C50C-407E-A947-70E740481C1C}">
                <a14:useLocalDpi xmlns:a14="http://schemas.microsoft.com/office/drawing/2010/main" val="0"/>
              </a:ext>
            </a:extLst>
          </a:blip>
          <a:srcRect l="12526" t="10667" r="48292" b="58238"/>
          <a:stretch/>
        </p:blipFill>
        <p:spPr>
          <a:xfrm>
            <a:off x="828840" y="1959041"/>
            <a:ext cx="2252367" cy="2528802"/>
          </a:xfrm>
          <a:prstGeom prst="rect">
            <a:avLst/>
          </a:prstGeom>
          <a:ln>
            <a:noFill/>
          </a:ln>
          <a:effectLst>
            <a:outerShdw blurRad="292100" dist="139700" dir="2700000" algn="tl" rotWithShape="0">
              <a:srgbClr val="333333">
                <a:alpha val="65000"/>
              </a:srgbClr>
            </a:outerShdw>
          </a:effectLst>
        </p:spPr>
      </p:pic>
      <p:sp>
        <p:nvSpPr>
          <p:cNvPr id="91" name="Rectangle 90">
            <a:extLst>
              <a:ext uri="{FF2B5EF4-FFF2-40B4-BE49-F238E27FC236}">
                <a16:creationId xmlns:a16="http://schemas.microsoft.com/office/drawing/2014/main" id="{32840179-868B-8E9F-4FA0-552ECCF7F7F4}"/>
              </a:ext>
            </a:extLst>
          </p:cNvPr>
          <p:cNvSpPr/>
          <p:nvPr/>
        </p:nvSpPr>
        <p:spPr>
          <a:xfrm>
            <a:off x="798696" y="2001453"/>
            <a:ext cx="337377" cy="2486390"/>
          </a:xfrm>
          <a:prstGeom prst="rect">
            <a:avLst/>
          </a:prstGeom>
          <a:solidFill>
            <a:srgbClr val="301D5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Rectangle 91">
            <a:extLst>
              <a:ext uri="{FF2B5EF4-FFF2-40B4-BE49-F238E27FC236}">
                <a16:creationId xmlns:a16="http://schemas.microsoft.com/office/drawing/2014/main" id="{B67855D0-7AD6-75AC-6AA4-317E3B10E744}"/>
              </a:ext>
            </a:extLst>
          </p:cNvPr>
          <p:cNvSpPr/>
          <p:nvPr/>
        </p:nvSpPr>
        <p:spPr>
          <a:xfrm>
            <a:off x="5735390" y="2774109"/>
            <a:ext cx="307234" cy="2833142"/>
          </a:xfrm>
          <a:prstGeom prst="rect">
            <a:avLst/>
          </a:prstGeom>
          <a:solidFill>
            <a:srgbClr val="301D5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ectangle 92">
            <a:extLst>
              <a:ext uri="{FF2B5EF4-FFF2-40B4-BE49-F238E27FC236}">
                <a16:creationId xmlns:a16="http://schemas.microsoft.com/office/drawing/2014/main" id="{F139D9E7-AF64-E96F-3ED1-DAF34450A291}"/>
              </a:ext>
            </a:extLst>
          </p:cNvPr>
          <p:cNvSpPr/>
          <p:nvPr/>
        </p:nvSpPr>
        <p:spPr>
          <a:xfrm>
            <a:off x="775856" y="4989820"/>
            <a:ext cx="337377" cy="2815024"/>
          </a:xfrm>
          <a:prstGeom prst="rect">
            <a:avLst/>
          </a:prstGeom>
          <a:solidFill>
            <a:srgbClr val="301D5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Rectangle 93">
            <a:extLst>
              <a:ext uri="{FF2B5EF4-FFF2-40B4-BE49-F238E27FC236}">
                <a16:creationId xmlns:a16="http://schemas.microsoft.com/office/drawing/2014/main" id="{34616A1C-A26A-353E-802C-54237914C365}"/>
              </a:ext>
            </a:extLst>
          </p:cNvPr>
          <p:cNvSpPr/>
          <p:nvPr/>
        </p:nvSpPr>
        <p:spPr>
          <a:xfrm>
            <a:off x="5637852" y="6165280"/>
            <a:ext cx="313173" cy="2489695"/>
          </a:xfrm>
          <a:prstGeom prst="rect">
            <a:avLst/>
          </a:prstGeom>
          <a:solidFill>
            <a:srgbClr val="301D5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TextBox 94">
            <a:extLst>
              <a:ext uri="{FF2B5EF4-FFF2-40B4-BE49-F238E27FC236}">
                <a16:creationId xmlns:a16="http://schemas.microsoft.com/office/drawing/2014/main" id="{39123DAD-BFC8-962B-8472-654B5C56785F}"/>
              </a:ext>
            </a:extLst>
          </p:cNvPr>
          <p:cNvSpPr txBox="1"/>
          <p:nvPr/>
        </p:nvSpPr>
        <p:spPr>
          <a:xfrm>
            <a:off x="2933882" y="1695086"/>
            <a:ext cx="3221470" cy="707886"/>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latin typeface="Georgia" panose="02040502050405020303" pitchFamily="18" charset="0"/>
              </a:rPr>
              <a:t>Sports Equipment Manufacturing</a:t>
            </a:r>
          </a:p>
        </p:txBody>
      </p:sp>
    </p:spTree>
    <p:extLst>
      <p:ext uri="{BB962C8B-B14F-4D97-AF65-F5344CB8AC3E}">
        <p14:creationId xmlns:p14="http://schemas.microsoft.com/office/powerpoint/2010/main" val="892250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E7E9FF1-1186-2BF5-DE97-F0735572D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107" y="1129992"/>
            <a:ext cx="1162016" cy="1031662"/>
          </a:xfrm>
          <a:prstGeom prst="rect">
            <a:avLst/>
          </a:prstGeom>
          <a:ln>
            <a:noFill/>
          </a:ln>
          <a:effectLst>
            <a:outerShdw blurRad="292100" dist="139700" dir="2700000" algn="tl" rotWithShape="0">
              <a:srgbClr val="333333">
                <a:alpha val="65000"/>
              </a:srgbClr>
            </a:outerShdw>
          </a:effectLst>
        </p:spPr>
      </p:pic>
      <p:sp>
        <p:nvSpPr>
          <p:cNvPr id="7" name="Freeform: Shape 6">
            <a:extLst>
              <a:ext uri="{FF2B5EF4-FFF2-40B4-BE49-F238E27FC236}">
                <a16:creationId xmlns:a16="http://schemas.microsoft.com/office/drawing/2014/main" id="{8A363E40-77F3-3790-1D4B-156B8053D5BD}"/>
              </a:ext>
            </a:extLst>
          </p:cNvPr>
          <p:cNvSpPr/>
          <p:nvPr/>
        </p:nvSpPr>
        <p:spPr>
          <a:xfrm flipH="1">
            <a:off x="-2" y="8683946"/>
            <a:ext cx="6339913" cy="788849"/>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F1BA2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a:p>
        </p:txBody>
      </p:sp>
      <p:sp>
        <p:nvSpPr>
          <p:cNvPr id="8" name="Freeform: Shape 7">
            <a:extLst>
              <a:ext uri="{FF2B5EF4-FFF2-40B4-BE49-F238E27FC236}">
                <a16:creationId xmlns:a16="http://schemas.microsoft.com/office/drawing/2014/main" id="{331DF009-C083-F95C-E7A9-94057E7C6AA7}"/>
              </a:ext>
            </a:extLst>
          </p:cNvPr>
          <p:cNvSpPr/>
          <p:nvPr/>
        </p:nvSpPr>
        <p:spPr>
          <a:xfrm flipH="1">
            <a:off x="-1" y="8847817"/>
            <a:ext cx="6339913" cy="753382"/>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gradFill>
            <a:gsLst>
              <a:gs pos="4000">
                <a:srgbClr val="301D53"/>
              </a:gs>
              <a:gs pos="89000">
                <a:srgbClr val="57257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a:p>
        </p:txBody>
      </p:sp>
      <p:sp>
        <p:nvSpPr>
          <p:cNvPr id="83" name="TextBox 82">
            <a:extLst>
              <a:ext uri="{FF2B5EF4-FFF2-40B4-BE49-F238E27FC236}">
                <a16:creationId xmlns:a16="http://schemas.microsoft.com/office/drawing/2014/main" id="{2BC682CE-5D6E-6063-6983-21FF21AF339F}"/>
              </a:ext>
            </a:extLst>
          </p:cNvPr>
          <p:cNvSpPr txBox="1"/>
          <p:nvPr/>
        </p:nvSpPr>
        <p:spPr>
          <a:xfrm>
            <a:off x="2273355" y="1211553"/>
            <a:ext cx="3221470" cy="707886"/>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latin typeface="Georgia" panose="02040502050405020303" pitchFamily="18" charset="0"/>
              </a:rPr>
              <a:t>Coconut Production Industry</a:t>
            </a:r>
          </a:p>
        </p:txBody>
      </p:sp>
      <p:grpSp>
        <p:nvGrpSpPr>
          <p:cNvPr id="47" name="Group 46">
            <a:extLst>
              <a:ext uri="{FF2B5EF4-FFF2-40B4-BE49-F238E27FC236}">
                <a16:creationId xmlns:a16="http://schemas.microsoft.com/office/drawing/2014/main" id="{19078F23-0BB1-A098-EB87-864021D95540}"/>
              </a:ext>
            </a:extLst>
          </p:cNvPr>
          <p:cNvGrpSpPr/>
          <p:nvPr/>
        </p:nvGrpSpPr>
        <p:grpSpPr>
          <a:xfrm rot="4861891">
            <a:off x="219549" y="8908411"/>
            <a:ext cx="462167" cy="458115"/>
            <a:chOff x="11088966" y="5764636"/>
            <a:chExt cx="1103037" cy="1093364"/>
          </a:xfrm>
          <a:gradFill>
            <a:gsLst>
              <a:gs pos="49600">
                <a:srgbClr val="57257D"/>
              </a:gs>
              <a:gs pos="100000">
                <a:srgbClr val="7030A0"/>
              </a:gs>
              <a:gs pos="0">
                <a:srgbClr val="301D53"/>
              </a:gs>
            </a:gsLst>
            <a:lin ang="0" scaled="1"/>
          </a:gradFill>
        </p:grpSpPr>
        <p:sp>
          <p:nvSpPr>
            <p:cNvPr id="48" name="Rectangle: Diagonal Corners Rounded 47">
              <a:extLst>
                <a:ext uri="{FF2B5EF4-FFF2-40B4-BE49-F238E27FC236}">
                  <a16:creationId xmlns:a16="http://schemas.microsoft.com/office/drawing/2014/main" id="{06CB620E-1A15-62AB-77A8-D7D99C1250FF}"/>
                </a:ext>
              </a:extLst>
            </p:cNvPr>
            <p:cNvSpPr/>
            <p:nvPr/>
          </p:nvSpPr>
          <p:spPr>
            <a:xfrm rot="5584999">
              <a:off x="11088966" y="5764636"/>
              <a:ext cx="469028" cy="46902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49" name="Rectangle: Diagonal Corners Rounded 48">
              <a:extLst>
                <a:ext uri="{FF2B5EF4-FFF2-40B4-BE49-F238E27FC236}">
                  <a16:creationId xmlns:a16="http://schemas.microsoft.com/office/drawing/2014/main" id="{01BB839B-D3E9-9ABA-F7DE-0678ABC2E222}"/>
                </a:ext>
              </a:extLst>
            </p:cNvPr>
            <p:cNvSpPr/>
            <p:nvPr/>
          </p:nvSpPr>
          <p:spPr>
            <a:xfrm rot="5584999">
              <a:off x="11213490" y="6322960"/>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50" name="Rectangle: Diagonal Corners Rounded 49">
              <a:extLst>
                <a:ext uri="{FF2B5EF4-FFF2-40B4-BE49-F238E27FC236}">
                  <a16:creationId xmlns:a16="http://schemas.microsoft.com/office/drawing/2014/main" id="{86E6F9C8-20B5-605B-8F8A-8B2EA33A0325}"/>
                </a:ext>
              </a:extLst>
            </p:cNvPr>
            <p:cNvSpPr/>
            <p:nvPr/>
          </p:nvSpPr>
          <p:spPr>
            <a:xfrm rot="5584999">
              <a:off x="11667141" y="5890245"/>
              <a:ext cx="410672" cy="41067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62" name="Rectangle: Diagonal Corners Rounded 61">
              <a:extLst>
                <a:ext uri="{FF2B5EF4-FFF2-40B4-BE49-F238E27FC236}">
                  <a16:creationId xmlns:a16="http://schemas.microsoft.com/office/drawing/2014/main" id="{5C989316-7C30-E493-8051-53BFAF57C6EC}"/>
                </a:ext>
              </a:extLst>
            </p:cNvPr>
            <p:cNvSpPr/>
            <p:nvPr/>
          </p:nvSpPr>
          <p:spPr>
            <a:xfrm rot="5584999">
              <a:off x="11760395" y="6426392"/>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grpSp>
      <p:sp>
        <p:nvSpPr>
          <p:cNvPr id="40" name="Freeform: Shape 39">
            <a:extLst>
              <a:ext uri="{FF2B5EF4-FFF2-40B4-BE49-F238E27FC236}">
                <a16:creationId xmlns:a16="http://schemas.microsoft.com/office/drawing/2014/main" id="{7C9C4F1A-6DC5-24C0-F974-D549154AE742}"/>
              </a:ext>
            </a:extLst>
          </p:cNvPr>
          <p:cNvSpPr/>
          <p:nvPr/>
        </p:nvSpPr>
        <p:spPr>
          <a:xfrm>
            <a:off x="-11283" y="118197"/>
            <a:ext cx="6401761" cy="921639"/>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99181D"/>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41" name="Freeform: Shape 40">
            <a:extLst>
              <a:ext uri="{FF2B5EF4-FFF2-40B4-BE49-F238E27FC236}">
                <a16:creationId xmlns:a16="http://schemas.microsoft.com/office/drawing/2014/main" id="{059017BA-8A0A-F2F2-54D9-E84F0087FB31}"/>
              </a:ext>
            </a:extLst>
          </p:cNvPr>
          <p:cNvSpPr/>
          <p:nvPr/>
        </p:nvSpPr>
        <p:spPr>
          <a:xfrm>
            <a:off x="-11283" y="131813"/>
            <a:ext cx="6400800" cy="687761"/>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chemeClr val="accent4"/>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42" name="Freeform: Shape 41">
            <a:extLst>
              <a:ext uri="{FF2B5EF4-FFF2-40B4-BE49-F238E27FC236}">
                <a16:creationId xmlns:a16="http://schemas.microsoft.com/office/drawing/2014/main" id="{02ED1F74-B75E-8110-1FAF-5536A3ECA78D}"/>
              </a:ext>
            </a:extLst>
          </p:cNvPr>
          <p:cNvSpPr/>
          <p:nvPr/>
        </p:nvSpPr>
        <p:spPr>
          <a:xfrm>
            <a:off x="-11283" y="-15503"/>
            <a:ext cx="6477552" cy="687761"/>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01D53"/>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43" name="TextBox 42">
            <a:extLst>
              <a:ext uri="{FF2B5EF4-FFF2-40B4-BE49-F238E27FC236}">
                <a16:creationId xmlns:a16="http://schemas.microsoft.com/office/drawing/2014/main" id="{A3AD9E9E-C8C3-C303-5C93-B29C57AF2F4F}"/>
              </a:ext>
            </a:extLst>
          </p:cNvPr>
          <p:cNvSpPr txBox="1"/>
          <p:nvPr/>
        </p:nvSpPr>
        <p:spPr>
          <a:xfrm>
            <a:off x="-12245" y="96688"/>
            <a:ext cx="3239737" cy="400110"/>
          </a:xfrm>
          <a:prstGeom prst="rect">
            <a:avLst/>
          </a:prstGeom>
          <a:noFill/>
        </p:spPr>
        <p:txBody>
          <a:bodyPr wrap="square" rtlCol="0">
            <a:spAutoFit/>
          </a:bodyPr>
          <a:lstStyle/>
          <a:p>
            <a:pPr algn="ctr"/>
            <a:r>
              <a:rPr lang="en-US" sz="2000" b="1" dirty="0">
                <a:solidFill>
                  <a:schemeClr val="bg1"/>
                </a:solidFill>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OUR SERVICES</a:t>
            </a:r>
          </a:p>
        </p:txBody>
      </p:sp>
      <p:grpSp>
        <p:nvGrpSpPr>
          <p:cNvPr id="16" name="Group 15">
            <a:extLst>
              <a:ext uri="{FF2B5EF4-FFF2-40B4-BE49-F238E27FC236}">
                <a16:creationId xmlns:a16="http://schemas.microsoft.com/office/drawing/2014/main" id="{A75A1D34-E53D-7451-75BD-81DC8D459A32}"/>
              </a:ext>
            </a:extLst>
          </p:cNvPr>
          <p:cNvGrpSpPr/>
          <p:nvPr/>
        </p:nvGrpSpPr>
        <p:grpSpPr>
          <a:xfrm>
            <a:off x="1466378" y="2122083"/>
            <a:ext cx="2936669" cy="2209871"/>
            <a:chOff x="2336193" y="2079576"/>
            <a:chExt cx="2936669" cy="2209871"/>
          </a:xfrm>
        </p:grpSpPr>
        <p:pic>
          <p:nvPicPr>
            <p:cNvPr id="4" name="Picture 3">
              <a:extLst>
                <a:ext uri="{FF2B5EF4-FFF2-40B4-BE49-F238E27FC236}">
                  <a16:creationId xmlns:a16="http://schemas.microsoft.com/office/drawing/2014/main" id="{32124DDF-B9A8-4AED-B195-27A07B9A1A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193" y="2083310"/>
              <a:ext cx="2936668" cy="2202998"/>
            </a:xfrm>
            <a:prstGeom prst="rect">
              <a:avLst/>
            </a:prstGeom>
          </p:spPr>
        </p:pic>
        <p:sp>
          <p:nvSpPr>
            <p:cNvPr id="11" name="Freeform: Shape 10">
              <a:extLst>
                <a:ext uri="{FF2B5EF4-FFF2-40B4-BE49-F238E27FC236}">
                  <a16:creationId xmlns:a16="http://schemas.microsoft.com/office/drawing/2014/main" id="{26F0A3BA-487D-3A48-177B-3D23D1A7D58E}"/>
                </a:ext>
              </a:extLst>
            </p:cNvPr>
            <p:cNvSpPr/>
            <p:nvPr/>
          </p:nvSpPr>
          <p:spPr>
            <a:xfrm rot="5400000">
              <a:off x="2793581" y="1622188"/>
              <a:ext cx="752745" cy="1667521"/>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D09E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dirty="0"/>
            </a:p>
          </p:txBody>
        </p:sp>
        <p:sp>
          <p:nvSpPr>
            <p:cNvPr id="14" name="Freeform: Shape 13">
              <a:extLst>
                <a:ext uri="{FF2B5EF4-FFF2-40B4-BE49-F238E27FC236}">
                  <a16:creationId xmlns:a16="http://schemas.microsoft.com/office/drawing/2014/main" id="{1E294238-411F-BE6A-684B-5564AEB85F11}"/>
                </a:ext>
              </a:extLst>
            </p:cNvPr>
            <p:cNvSpPr/>
            <p:nvPr/>
          </p:nvSpPr>
          <p:spPr>
            <a:xfrm rot="5400000" flipH="1" flipV="1">
              <a:off x="4077168" y="3093754"/>
              <a:ext cx="752745" cy="1638642"/>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57257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dirty="0"/>
            </a:p>
          </p:txBody>
        </p:sp>
      </p:grpSp>
      <p:sp>
        <p:nvSpPr>
          <p:cNvPr id="17" name="Right Triangle 16">
            <a:extLst>
              <a:ext uri="{FF2B5EF4-FFF2-40B4-BE49-F238E27FC236}">
                <a16:creationId xmlns:a16="http://schemas.microsoft.com/office/drawing/2014/main" id="{D08A6D3C-09AF-73DA-8500-2B0AB1B8C838}"/>
              </a:ext>
            </a:extLst>
          </p:cNvPr>
          <p:cNvSpPr/>
          <p:nvPr/>
        </p:nvSpPr>
        <p:spPr>
          <a:xfrm flipH="1">
            <a:off x="4447689" y="3241965"/>
            <a:ext cx="1892221" cy="1321744"/>
          </a:xfrm>
          <a:prstGeom prst="rtTriangle">
            <a:avLst/>
          </a:prstGeom>
          <a:solidFill>
            <a:srgbClr val="301D5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C5165DD-D36A-BD8E-3617-0CBE810047FC}"/>
              </a:ext>
            </a:extLst>
          </p:cNvPr>
          <p:cNvSpPr/>
          <p:nvPr/>
        </p:nvSpPr>
        <p:spPr>
          <a:xfrm>
            <a:off x="11283" y="3115209"/>
            <a:ext cx="6378233" cy="1422640"/>
          </a:xfrm>
          <a:custGeom>
            <a:avLst/>
            <a:gdLst>
              <a:gd name="connsiteX0" fmla="*/ 11242128 w 11618904"/>
              <a:gd name="connsiteY0" fmla="*/ 0 h 3714751"/>
              <a:gd name="connsiteX1" fmla="*/ 11618904 w 11618904"/>
              <a:gd name="connsiteY1" fmla="*/ 0 h 3714751"/>
              <a:gd name="connsiteX2" fmla="*/ 7962900 w 11618904"/>
              <a:gd name="connsiteY2" fmla="*/ 3663680 h 3714751"/>
              <a:gd name="connsiteX3" fmla="*/ 7962900 w 11618904"/>
              <a:gd name="connsiteY3" fmla="*/ 3697901 h 3714751"/>
              <a:gd name="connsiteX4" fmla="*/ 7928751 w 11618904"/>
              <a:gd name="connsiteY4" fmla="*/ 3697901 h 3714751"/>
              <a:gd name="connsiteX5" fmla="*/ 7911936 w 11618904"/>
              <a:gd name="connsiteY5" fmla="*/ 3714751 h 3714751"/>
              <a:gd name="connsiteX6" fmla="*/ 7895051 w 11618904"/>
              <a:gd name="connsiteY6" fmla="*/ 3697901 h 3714751"/>
              <a:gd name="connsiteX7" fmla="*/ 0 w 11618904"/>
              <a:gd name="connsiteY7" fmla="*/ 3697901 h 3714751"/>
              <a:gd name="connsiteX8" fmla="*/ 0 w 11618904"/>
              <a:gd name="connsiteY8" fmla="*/ 3431201 h 3714751"/>
              <a:gd name="connsiteX9" fmla="*/ 7818116 w 11618904"/>
              <a:gd name="connsiteY9" fmla="*/ 3431201 h 371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18904" h="3714751">
                <a:moveTo>
                  <a:pt x="11242128" y="0"/>
                </a:moveTo>
                <a:lnTo>
                  <a:pt x="11618904" y="0"/>
                </a:lnTo>
                <a:lnTo>
                  <a:pt x="7962900" y="3663680"/>
                </a:lnTo>
                <a:lnTo>
                  <a:pt x="7962900" y="3697901"/>
                </a:lnTo>
                <a:lnTo>
                  <a:pt x="7928751" y="3697901"/>
                </a:lnTo>
                <a:lnTo>
                  <a:pt x="7911936" y="3714751"/>
                </a:lnTo>
                <a:lnTo>
                  <a:pt x="7895051" y="3697901"/>
                </a:lnTo>
                <a:lnTo>
                  <a:pt x="0" y="3697901"/>
                </a:lnTo>
                <a:lnTo>
                  <a:pt x="0" y="3431201"/>
                </a:lnTo>
                <a:lnTo>
                  <a:pt x="7818116" y="3431201"/>
                </a:lnTo>
                <a:close/>
              </a:path>
            </a:pathLst>
          </a:custGeom>
          <a:solidFill>
            <a:srgbClr val="301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grpSp>
        <p:nvGrpSpPr>
          <p:cNvPr id="44" name="Group 43">
            <a:extLst>
              <a:ext uri="{FF2B5EF4-FFF2-40B4-BE49-F238E27FC236}">
                <a16:creationId xmlns:a16="http://schemas.microsoft.com/office/drawing/2014/main" id="{76C33298-245E-E95A-A00F-81FEC8AC77F1}"/>
              </a:ext>
            </a:extLst>
          </p:cNvPr>
          <p:cNvGrpSpPr/>
          <p:nvPr/>
        </p:nvGrpSpPr>
        <p:grpSpPr>
          <a:xfrm>
            <a:off x="392788" y="4618795"/>
            <a:ext cx="2881521" cy="2138505"/>
            <a:chOff x="392788" y="4618795"/>
            <a:chExt cx="2881521" cy="2138505"/>
          </a:xfrm>
        </p:grpSpPr>
        <p:pic>
          <p:nvPicPr>
            <p:cNvPr id="6" name="Picture 5">
              <a:extLst>
                <a:ext uri="{FF2B5EF4-FFF2-40B4-BE49-F238E27FC236}">
                  <a16:creationId xmlns:a16="http://schemas.microsoft.com/office/drawing/2014/main" id="{1C261BA4-ADD9-8F10-ACCB-DAC4FADCF1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788" y="4618795"/>
              <a:ext cx="2862223" cy="2138505"/>
            </a:xfrm>
            <a:prstGeom prst="rect">
              <a:avLst/>
            </a:prstGeom>
          </p:spPr>
        </p:pic>
        <p:sp>
          <p:nvSpPr>
            <p:cNvPr id="19" name="Freeform: Shape 18">
              <a:extLst>
                <a:ext uri="{FF2B5EF4-FFF2-40B4-BE49-F238E27FC236}">
                  <a16:creationId xmlns:a16="http://schemas.microsoft.com/office/drawing/2014/main" id="{FB44BE56-0C89-7757-0030-3619202D421A}"/>
                </a:ext>
              </a:extLst>
            </p:cNvPr>
            <p:cNvSpPr/>
            <p:nvPr/>
          </p:nvSpPr>
          <p:spPr>
            <a:xfrm rot="5400000">
              <a:off x="850176" y="4174018"/>
              <a:ext cx="752745" cy="1667521"/>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D09E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dirty="0"/>
            </a:p>
          </p:txBody>
        </p:sp>
        <p:sp>
          <p:nvSpPr>
            <p:cNvPr id="24" name="Freeform: Shape 23">
              <a:extLst>
                <a:ext uri="{FF2B5EF4-FFF2-40B4-BE49-F238E27FC236}">
                  <a16:creationId xmlns:a16="http://schemas.microsoft.com/office/drawing/2014/main" id="{6F502360-607F-127E-321D-9D99C61A7F9D}"/>
                </a:ext>
              </a:extLst>
            </p:cNvPr>
            <p:cNvSpPr/>
            <p:nvPr/>
          </p:nvSpPr>
          <p:spPr>
            <a:xfrm rot="5400000" flipH="1" flipV="1">
              <a:off x="2078615" y="5561606"/>
              <a:ext cx="752745" cy="1638642"/>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57257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dirty="0"/>
            </a:p>
          </p:txBody>
        </p:sp>
      </p:grpSp>
      <p:grpSp>
        <p:nvGrpSpPr>
          <p:cNvPr id="45" name="Group 44">
            <a:extLst>
              <a:ext uri="{FF2B5EF4-FFF2-40B4-BE49-F238E27FC236}">
                <a16:creationId xmlns:a16="http://schemas.microsoft.com/office/drawing/2014/main" id="{7F3700F0-2D14-F1D7-EB43-96D943E7CBDF}"/>
              </a:ext>
            </a:extLst>
          </p:cNvPr>
          <p:cNvGrpSpPr/>
          <p:nvPr/>
        </p:nvGrpSpPr>
        <p:grpSpPr>
          <a:xfrm>
            <a:off x="3361478" y="6127479"/>
            <a:ext cx="2898379" cy="2153135"/>
            <a:chOff x="3361478" y="6127479"/>
            <a:chExt cx="2898379" cy="2153135"/>
          </a:xfrm>
        </p:grpSpPr>
        <p:pic>
          <p:nvPicPr>
            <p:cNvPr id="10" name="Picture 9">
              <a:extLst>
                <a:ext uri="{FF2B5EF4-FFF2-40B4-BE49-F238E27FC236}">
                  <a16:creationId xmlns:a16="http://schemas.microsoft.com/office/drawing/2014/main" id="{7E6D4BA2-A0F9-91DA-F24A-2F64456161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1478" y="6127479"/>
              <a:ext cx="2898378" cy="2138505"/>
            </a:xfrm>
            <a:prstGeom prst="rect">
              <a:avLst/>
            </a:prstGeom>
          </p:spPr>
        </p:pic>
        <p:sp>
          <p:nvSpPr>
            <p:cNvPr id="25" name="Freeform: Shape 24">
              <a:extLst>
                <a:ext uri="{FF2B5EF4-FFF2-40B4-BE49-F238E27FC236}">
                  <a16:creationId xmlns:a16="http://schemas.microsoft.com/office/drawing/2014/main" id="{17E0CB8D-3759-1018-5C5F-6876957867DF}"/>
                </a:ext>
              </a:extLst>
            </p:cNvPr>
            <p:cNvSpPr/>
            <p:nvPr/>
          </p:nvSpPr>
          <p:spPr>
            <a:xfrm rot="5400000">
              <a:off x="3824646" y="5674551"/>
              <a:ext cx="752745" cy="1667521"/>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D09E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dirty="0"/>
            </a:p>
          </p:txBody>
        </p:sp>
        <p:sp>
          <p:nvSpPr>
            <p:cNvPr id="31" name="Freeform: Shape 30">
              <a:extLst>
                <a:ext uri="{FF2B5EF4-FFF2-40B4-BE49-F238E27FC236}">
                  <a16:creationId xmlns:a16="http://schemas.microsoft.com/office/drawing/2014/main" id="{6EC57C5B-9989-2B65-4A6A-35067E3AAE72}"/>
                </a:ext>
              </a:extLst>
            </p:cNvPr>
            <p:cNvSpPr/>
            <p:nvPr/>
          </p:nvSpPr>
          <p:spPr>
            <a:xfrm rot="5400000" flipH="1" flipV="1">
              <a:off x="5064163" y="7084921"/>
              <a:ext cx="752745" cy="1638642"/>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57257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dirty="0"/>
            </a:p>
          </p:txBody>
        </p:sp>
      </p:grpSp>
      <p:grpSp>
        <p:nvGrpSpPr>
          <p:cNvPr id="34" name="Group 33">
            <a:extLst>
              <a:ext uri="{FF2B5EF4-FFF2-40B4-BE49-F238E27FC236}">
                <a16:creationId xmlns:a16="http://schemas.microsoft.com/office/drawing/2014/main" id="{8F37B4A6-8FA8-F630-62AA-E768DC54B37C}"/>
              </a:ext>
            </a:extLst>
          </p:cNvPr>
          <p:cNvGrpSpPr/>
          <p:nvPr/>
        </p:nvGrpSpPr>
        <p:grpSpPr>
          <a:xfrm>
            <a:off x="302107" y="6995065"/>
            <a:ext cx="2898293" cy="1634964"/>
            <a:chOff x="302107" y="6995065"/>
            <a:chExt cx="2898293" cy="1634964"/>
          </a:xfrm>
        </p:grpSpPr>
        <p:pic>
          <p:nvPicPr>
            <p:cNvPr id="5" name="Picture 4">
              <a:extLst>
                <a:ext uri="{FF2B5EF4-FFF2-40B4-BE49-F238E27FC236}">
                  <a16:creationId xmlns:a16="http://schemas.microsoft.com/office/drawing/2014/main" id="{ACD2335C-AB91-CFF7-51DF-58D4BCC2A5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5369" y="7021024"/>
              <a:ext cx="2871769" cy="1609005"/>
            </a:xfrm>
            <a:prstGeom prst="rect">
              <a:avLst/>
            </a:prstGeom>
          </p:spPr>
        </p:pic>
        <p:sp>
          <p:nvSpPr>
            <p:cNvPr id="32" name="Freeform: Shape 31">
              <a:extLst>
                <a:ext uri="{FF2B5EF4-FFF2-40B4-BE49-F238E27FC236}">
                  <a16:creationId xmlns:a16="http://schemas.microsoft.com/office/drawing/2014/main" id="{61003ED2-CDFB-560A-AC09-B6D3D6DD19C2}"/>
                </a:ext>
              </a:extLst>
            </p:cNvPr>
            <p:cNvSpPr/>
            <p:nvPr/>
          </p:nvSpPr>
          <p:spPr>
            <a:xfrm rot="5400000">
              <a:off x="759495" y="6537677"/>
              <a:ext cx="752745" cy="1667521"/>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D09E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dirty="0"/>
            </a:p>
          </p:txBody>
        </p:sp>
        <p:sp>
          <p:nvSpPr>
            <p:cNvPr id="33" name="Freeform: Shape 32">
              <a:extLst>
                <a:ext uri="{FF2B5EF4-FFF2-40B4-BE49-F238E27FC236}">
                  <a16:creationId xmlns:a16="http://schemas.microsoft.com/office/drawing/2014/main" id="{457463DE-10AA-05AB-FDA8-3D6A46437453}"/>
                </a:ext>
              </a:extLst>
            </p:cNvPr>
            <p:cNvSpPr/>
            <p:nvPr/>
          </p:nvSpPr>
          <p:spPr>
            <a:xfrm rot="5400000" flipH="1" flipV="1">
              <a:off x="2004706" y="7427146"/>
              <a:ext cx="752745" cy="1638642"/>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57257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dirty="0"/>
            </a:p>
          </p:txBody>
        </p:sp>
      </p:grpSp>
      <p:sp>
        <p:nvSpPr>
          <p:cNvPr id="51" name="TextBox 50">
            <a:extLst>
              <a:ext uri="{FF2B5EF4-FFF2-40B4-BE49-F238E27FC236}">
                <a16:creationId xmlns:a16="http://schemas.microsoft.com/office/drawing/2014/main" id="{0226C640-D281-27F7-CCF2-A8DFD70493B5}"/>
              </a:ext>
            </a:extLst>
          </p:cNvPr>
          <p:cNvSpPr txBox="1"/>
          <p:nvPr/>
        </p:nvSpPr>
        <p:spPr>
          <a:xfrm>
            <a:off x="3042528" y="5128926"/>
            <a:ext cx="3297382" cy="369332"/>
          </a:xfrm>
          <a:prstGeom prst="rect">
            <a:avLst/>
          </a:prstGeom>
          <a:noFill/>
        </p:spPr>
        <p:txBody>
          <a:bodyPr wrap="square">
            <a:spAutoFit/>
          </a:bodyPr>
          <a:lstStyle/>
          <a:p>
            <a:pPr algn="ctr"/>
            <a:r>
              <a:rPr lang="en-US" sz="1800" b="1" dirty="0">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OUR  ACTIVITIES</a:t>
            </a:r>
          </a:p>
        </p:txBody>
      </p:sp>
    </p:spTree>
    <p:extLst>
      <p:ext uri="{BB962C8B-B14F-4D97-AF65-F5344CB8AC3E}">
        <p14:creationId xmlns:p14="http://schemas.microsoft.com/office/powerpoint/2010/main" val="4166903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Freeform: Shape 139">
            <a:extLst>
              <a:ext uri="{FF2B5EF4-FFF2-40B4-BE49-F238E27FC236}">
                <a16:creationId xmlns:a16="http://schemas.microsoft.com/office/drawing/2014/main" id="{B474FA4A-9357-4309-9DB7-625A1BDA4AA1}"/>
              </a:ext>
            </a:extLst>
          </p:cNvPr>
          <p:cNvSpPr/>
          <p:nvPr/>
        </p:nvSpPr>
        <p:spPr>
          <a:xfrm>
            <a:off x="3280370" y="5703456"/>
            <a:ext cx="763721" cy="3212341"/>
          </a:xfrm>
          <a:custGeom>
            <a:avLst/>
            <a:gdLst>
              <a:gd name="connsiteX0" fmla="*/ 608133 w 625792"/>
              <a:gd name="connsiteY0" fmla="*/ 0 h 2434590"/>
              <a:gd name="connsiteX1" fmla="*/ 589788 w 625792"/>
              <a:gd name="connsiteY1" fmla="*/ 25718 h 2434590"/>
              <a:gd name="connsiteX2" fmla="*/ 538353 w 625792"/>
              <a:gd name="connsiteY2" fmla="*/ 96355 h 2434590"/>
              <a:gd name="connsiteX3" fmla="*/ 521208 w 625792"/>
              <a:gd name="connsiteY3" fmla="*/ 120272 h 2434590"/>
              <a:gd name="connsiteX4" fmla="*/ 503120 w 625792"/>
              <a:gd name="connsiteY4" fmla="*/ 146847 h 2434590"/>
              <a:gd name="connsiteX5" fmla="*/ 464115 w 625792"/>
              <a:gd name="connsiteY5" fmla="*/ 207112 h 2434590"/>
              <a:gd name="connsiteX6" fmla="*/ 422367 w 625792"/>
              <a:gd name="connsiteY6" fmla="*/ 277235 h 2434590"/>
              <a:gd name="connsiteX7" fmla="*/ 379505 w 625792"/>
              <a:gd name="connsiteY7" fmla="*/ 356359 h 2434590"/>
              <a:gd name="connsiteX8" fmla="*/ 337500 w 625792"/>
              <a:gd name="connsiteY8" fmla="*/ 443970 h 2434590"/>
              <a:gd name="connsiteX9" fmla="*/ 316754 w 625792"/>
              <a:gd name="connsiteY9" fmla="*/ 490433 h 2434590"/>
              <a:gd name="connsiteX10" fmla="*/ 297552 w 625792"/>
              <a:gd name="connsiteY10" fmla="*/ 539210 h 2434590"/>
              <a:gd name="connsiteX11" fmla="*/ 287693 w 625792"/>
              <a:gd name="connsiteY11" fmla="*/ 564070 h 2434590"/>
              <a:gd name="connsiteX12" fmla="*/ 278692 w 625792"/>
              <a:gd name="connsiteY12" fmla="*/ 589788 h 2434590"/>
              <a:gd name="connsiteX13" fmla="*/ 260690 w 625792"/>
              <a:gd name="connsiteY13" fmla="*/ 641652 h 2434590"/>
              <a:gd name="connsiteX14" fmla="*/ 244659 w 625792"/>
              <a:gd name="connsiteY14" fmla="*/ 695315 h 2434590"/>
              <a:gd name="connsiteX15" fmla="*/ 236087 w 625792"/>
              <a:gd name="connsiteY15" fmla="*/ 722405 h 2434590"/>
              <a:gd name="connsiteX16" fmla="*/ 229229 w 625792"/>
              <a:gd name="connsiteY16" fmla="*/ 750180 h 2434590"/>
              <a:gd name="connsiteX17" fmla="*/ 215427 w 625792"/>
              <a:gd name="connsiteY17" fmla="*/ 806329 h 2434590"/>
              <a:gd name="connsiteX18" fmla="*/ 203511 w 625792"/>
              <a:gd name="connsiteY18" fmla="*/ 863679 h 2434590"/>
              <a:gd name="connsiteX19" fmla="*/ 200511 w 625792"/>
              <a:gd name="connsiteY19" fmla="*/ 878081 h 2434590"/>
              <a:gd name="connsiteX20" fmla="*/ 198282 w 625792"/>
              <a:gd name="connsiteY20" fmla="*/ 892740 h 2434590"/>
              <a:gd name="connsiteX21" fmla="*/ 193739 w 625792"/>
              <a:gd name="connsiteY21" fmla="*/ 922058 h 2434590"/>
              <a:gd name="connsiteX22" fmla="*/ 185166 w 625792"/>
              <a:gd name="connsiteY22" fmla="*/ 981123 h 2434590"/>
              <a:gd name="connsiteX23" fmla="*/ 178394 w 625792"/>
              <a:gd name="connsiteY23" fmla="*/ 1041130 h 2434590"/>
              <a:gd name="connsiteX24" fmla="*/ 174365 w 625792"/>
              <a:gd name="connsiteY24" fmla="*/ 1101138 h 2434590"/>
              <a:gd name="connsiteX25" fmla="*/ 172479 w 625792"/>
              <a:gd name="connsiteY25" fmla="*/ 1131484 h 2434590"/>
              <a:gd name="connsiteX26" fmla="*/ 171879 w 625792"/>
              <a:gd name="connsiteY26" fmla="*/ 1161831 h 2434590"/>
              <a:gd name="connsiteX27" fmla="*/ 171279 w 625792"/>
              <a:gd name="connsiteY27" fmla="*/ 1192263 h 2434590"/>
              <a:gd name="connsiteX28" fmla="*/ 171279 w 625792"/>
              <a:gd name="connsiteY28" fmla="*/ 1207522 h 2434590"/>
              <a:gd name="connsiteX29" fmla="*/ 171279 w 625792"/>
              <a:gd name="connsiteY29" fmla="*/ 1209408 h 2434590"/>
              <a:gd name="connsiteX30" fmla="*/ 171279 w 625792"/>
              <a:gd name="connsiteY30" fmla="*/ 1208122 h 2434590"/>
              <a:gd name="connsiteX31" fmla="*/ 171279 w 625792"/>
              <a:gd name="connsiteY31" fmla="*/ 1213095 h 2434590"/>
              <a:gd name="connsiteX32" fmla="*/ 171279 w 625792"/>
              <a:gd name="connsiteY32" fmla="*/ 1221067 h 2434590"/>
              <a:gd name="connsiteX33" fmla="*/ 172736 w 625792"/>
              <a:gd name="connsiteY33" fmla="*/ 1285189 h 2434590"/>
              <a:gd name="connsiteX34" fmla="*/ 173250 w 625792"/>
              <a:gd name="connsiteY34" fmla="*/ 1300963 h 2434590"/>
              <a:gd name="connsiteX35" fmla="*/ 174365 w 625792"/>
              <a:gd name="connsiteY35" fmla="*/ 1315707 h 2434590"/>
              <a:gd name="connsiteX36" fmla="*/ 176594 w 625792"/>
              <a:gd name="connsiteY36" fmla="*/ 1345111 h 2434590"/>
              <a:gd name="connsiteX37" fmla="*/ 178737 w 625792"/>
              <a:gd name="connsiteY37" fmla="*/ 1374515 h 2434590"/>
              <a:gd name="connsiteX38" fmla="*/ 181994 w 625792"/>
              <a:gd name="connsiteY38" fmla="*/ 1404433 h 2434590"/>
              <a:gd name="connsiteX39" fmla="*/ 188852 w 625792"/>
              <a:gd name="connsiteY39" fmla="*/ 1464440 h 2434590"/>
              <a:gd name="connsiteX40" fmla="*/ 237115 w 625792"/>
              <a:gd name="connsiteY40" fmla="*/ 1694612 h 2434590"/>
              <a:gd name="connsiteX41" fmla="*/ 308782 w 625792"/>
              <a:gd name="connsiteY41" fmla="*/ 1904038 h 2434590"/>
              <a:gd name="connsiteX42" fmla="*/ 393564 w 625792"/>
              <a:gd name="connsiteY42" fmla="*/ 2085604 h 2434590"/>
              <a:gd name="connsiteX43" fmla="*/ 437626 w 625792"/>
              <a:gd name="connsiteY43" fmla="*/ 2164042 h 2434590"/>
              <a:gd name="connsiteX44" fmla="*/ 480489 w 625792"/>
              <a:gd name="connsiteY44" fmla="*/ 2233479 h 2434590"/>
              <a:gd name="connsiteX45" fmla="*/ 520694 w 625792"/>
              <a:gd name="connsiteY45" fmla="*/ 2293487 h 2434590"/>
              <a:gd name="connsiteX46" fmla="*/ 539382 w 625792"/>
              <a:gd name="connsiteY46" fmla="*/ 2319718 h 2434590"/>
              <a:gd name="connsiteX47" fmla="*/ 556527 w 625792"/>
              <a:gd name="connsiteY47" fmla="*/ 2343636 h 2434590"/>
              <a:gd name="connsiteX48" fmla="*/ 608991 w 625792"/>
              <a:gd name="connsiteY48" fmla="*/ 2413159 h 2434590"/>
              <a:gd name="connsiteX49" fmla="*/ 627765 w 625792"/>
              <a:gd name="connsiteY49" fmla="*/ 2438019 h 2434590"/>
              <a:gd name="connsiteX50" fmla="*/ 602047 w 625792"/>
              <a:gd name="connsiteY50" fmla="*/ 2420360 h 2434590"/>
              <a:gd name="connsiteX51" fmla="*/ 571529 w 625792"/>
              <a:gd name="connsiteY51" fmla="*/ 2398671 h 2434590"/>
              <a:gd name="connsiteX52" fmla="*/ 531495 w 625792"/>
              <a:gd name="connsiteY52" fmla="*/ 2367381 h 2434590"/>
              <a:gd name="connsiteX53" fmla="*/ 483232 w 625792"/>
              <a:gd name="connsiteY53" fmla="*/ 2326577 h 2434590"/>
              <a:gd name="connsiteX54" fmla="*/ 428797 w 625792"/>
              <a:gd name="connsiteY54" fmla="*/ 2275142 h 2434590"/>
              <a:gd name="connsiteX55" fmla="*/ 370503 w 625792"/>
              <a:gd name="connsiteY55" fmla="*/ 2212905 h 2434590"/>
              <a:gd name="connsiteX56" fmla="*/ 340843 w 625792"/>
              <a:gd name="connsiteY56" fmla="*/ 2177415 h 2434590"/>
              <a:gd name="connsiteX57" fmla="*/ 310153 w 625792"/>
              <a:gd name="connsiteY57" fmla="*/ 2139696 h 2434590"/>
              <a:gd name="connsiteX58" fmla="*/ 280321 w 625792"/>
              <a:gd name="connsiteY58" fmla="*/ 2098720 h 2434590"/>
              <a:gd name="connsiteX59" fmla="*/ 250146 w 625792"/>
              <a:gd name="connsiteY59" fmla="*/ 2055343 h 2434590"/>
              <a:gd name="connsiteX60" fmla="*/ 220828 w 625792"/>
              <a:gd name="connsiteY60" fmla="*/ 2009137 h 2434590"/>
              <a:gd name="connsiteX61" fmla="*/ 213370 w 625792"/>
              <a:gd name="connsiteY61" fmla="*/ 1997307 h 2434590"/>
              <a:gd name="connsiteX62" fmla="*/ 206426 w 625792"/>
              <a:gd name="connsiteY62" fmla="*/ 1985048 h 2434590"/>
              <a:gd name="connsiteX63" fmla="*/ 192539 w 625792"/>
              <a:gd name="connsiteY63" fmla="*/ 1960274 h 2434590"/>
              <a:gd name="connsiteX64" fmla="*/ 92240 w 625792"/>
              <a:gd name="connsiteY64" fmla="*/ 1741075 h 2434590"/>
              <a:gd name="connsiteX65" fmla="*/ 71666 w 625792"/>
              <a:gd name="connsiteY65" fmla="*/ 1681067 h 2434590"/>
              <a:gd name="connsiteX66" fmla="*/ 62579 w 625792"/>
              <a:gd name="connsiteY66" fmla="*/ 1650292 h 2434590"/>
              <a:gd name="connsiteX67" fmla="*/ 54007 w 625792"/>
              <a:gd name="connsiteY67" fmla="*/ 1619088 h 2434590"/>
              <a:gd name="connsiteX68" fmla="*/ 24689 w 625792"/>
              <a:gd name="connsiteY68" fmla="*/ 1491187 h 2434590"/>
              <a:gd name="connsiteX69" fmla="*/ 14659 w 625792"/>
              <a:gd name="connsiteY69" fmla="*/ 1425350 h 2434590"/>
              <a:gd name="connsiteX70" fmla="*/ 10030 w 625792"/>
              <a:gd name="connsiteY70" fmla="*/ 1392088 h 2434590"/>
              <a:gd name="connsiteX71" fmla="*/ 7030 w 625792"/>
              <a:gd name="connsiteY71" fmla="*/ 1357798 h 2434590"/>
              <a:gd name="connsiteX72" fmla="*/ 4201 w 625792"/>
              <a:gd name="connsiteY72" fmla="*/ 1323508 h 2434590"/>
              <a:gd name="connsiteX73" fmla="*/ 2743 w 625792"/>
              <a:gd name="connsiteY73" fmla="*/ 1306363 h 2434590"/>
              <a:gd name="connsiteX74" fmla="*/ 2058 w 625792"/>
              <a:gd name="connsiteY74" fmla="*/ 1290161 h 2434590"/>
              <a:gd name="connsiteX75" fmla="*/ 0 w 625792"/>
              <a:gd name="connsiteY75" fmla="*/ 1226039 h 2434590"/>
              <a:gd name="connsiteX76" fmla="*/ 0 w 625792"/>
              <a:gd name="connsiteY76" fmla="*/ 1218067 h 2434590"/>
              <a:gd name="connsiteX77" fmla="*/ 0 w 625792"/>
              <a:gd name="connsiteY77" fmla="*/ 1207608 h 2434590"/>
              <a:gd name="connsiteX78" fmla="*/ 515 w 625792"/>
              <a:gd name="connsiteY78" fmla="*/ 1190463 h 2434590"/>
              <a:gd name="connsiteX79" fmla="*/ 1543 w 625792"/>
              <a:gd name="connsiteY79" fmla="*/ 1156859 h 2434590"/>
              <a:gd name="connsiteX80" fmla="*/ 2658 w 625792"/>
              <a:gd name="connsiteY80" fmla="*/ 1123255 h 2434590"/>
              <a:gd name="connsiteX81" fmla="*/ 5144 w 625792"/>
              <a:gd name="connsiteY81" fmla="*/ 1089736 h 2434590"/>
              <a:gd name="connsiteX82" fmla="*/ 11316 w 625792"/>
              <a:gd name="connsiteY82" fmla="*/ 1023042 h 2434590"/>
              <a:gd name="connsiteX83" fmla="*/ 21089 w 625792"/>
              <a:gd name="connsiteY83" fmla="*/ 957205 h 2434590"/>
              <a:gd name="connsiteX84" fmla="*/ 33176 w 625792"/>
              <a:gd name="connsiteY84" fmla="*/ 892312 h 2434590"/>
              <a:gd name="connsiteX85" fmla="*/ 40034 w 625792"/>
              <a:gd name="connsiteY85" fmla="*/ 860336 h 2434590"/>
              <a:gd name="connsiteX86" fmla="*/ 43548 w 625792"/>
              <a:gd name="connsiteY86" fmla="*/ 844391 h 2434590"/>
              <a:gd name="connsiteX87" fmla="*/ 47749 w 625792"/>
              <a:gd name="connsiteY87" fmla="*/ 828704 h 2434590"/>
              <a:gd name="connsiteX88" fmla="*/ 64894 w 625792"/>
              <a:gd name="connsiteY88" fmla="*/ 766467 h 2434590"/>
              <a:gd name="connsiteX89" fmla="*/ 74581 w 625792"/>
              <a:gd name="connsiteY89" fmla="*/ 736121 h 2434590"/>
              <a:gd name="connsiteX90" fmla="*/ 84696 w 625792"/>
              <a:gd name="connsiteY90" fmla="*/ 706203 h 2434590"/>
              <a:gd name="connsiteX91" fmla="*/ 94812 w 625792"/>
              <a:gd name="connsiteY91" fmla="*/ 676542 h 2434590"/>
              <a:gd name="connsiteX92" fmla="*/ 106128 w 625792"/>
              <a:gd name="connsiteY92" fmla="*/ 647652 h 2434590"/>
              <a:gd name="connsiteX93" fmla="*/ 129188 w 625792"/>
              <a:gd name="connsiteY93" fmla="*/ 591074 h 2434590"/>
              <a:gd name="connsiteX94" fmla="*/ 154905 w 625792"/>
              <a:gd name="connsiteY94" fmla="*/ 537067 h 2434590"/>
              <a:gd name="connsiteX95" fmla="*/ 167507 w 625792"/>
              <a:gd name="connsiteY95" fmla="*/ 510664 h 2434590"/>
              <a:gd name="connsiteX96" fmla="*/ 181394 w 625792"/>
              <a:gd name="connsiteY96" fmla="*/ 484946 h 2434590"/>
              <a:gd name="connsiteX97" fmla="*/ 208655 w 625792"/>
              <a:gd name="connsiteY97" fmla="*/ 435569 h 2434590"/>
              <a:gd name="connsiteX98" fmla="*/ 237630 w 625792"/>
              <a:gd name="connsiteY98" fmla="*/ 389020 h 2434590"/>
              <a:gd name="connsiteX99" fmla="*/ 251860 w 625792"/>
              <a:gd name="connsiteY99" fmla="*/ 366560 h 2434590"/>
              <a:gd name="connsiteX100" fmla="*/ 266776 w 625792"/>
              <a:gd name="connsiteY100" fmla="*/ 345043 h 2434590"/>
              <a:gd name="connsiteX101" fmla="*/ 296180 w 625792"/>
              <a:gd name="connsiteY101" fmla="*/ 303724 h 2434590"/>
              <a:gd name="connsiteX102" fmla="*/ 326098 w 625792"/>
              <a:gd name="connsiteY102" fmla="*/ 265405 h 2434590"/>
              <a:gd name="connsiteX103" fmla="*/ 355159 w 625792"/>
              <a:gd name="connsiteY103" fmla="*/ 229486 h 2434590"/>
              <a:gd name="connsiteX104" fmla="*/ 412509 w 625792"/>
              <a:gd name="connsiteY104" fmla="*/ 166306 h 2434590"/>
              <a:gd name="connsiteX105" fmla="*/ 466001 w 625792"/>
              <a:gd name="connsiteY105" fmla="*/ 114186 h 2434590"/>
              <a:gd name="connsiteX106" fmla="*/ 490690 w 625792"/>
              <a:gd name="connsiteY106" fmla="*/ 91897 h 2434590"/>
              <a:gd name="connsiteX107" fmla="*/ 513665 w 625792"/>
              <a:gd name="connsiteY107" fmla="*/ 72352 h 2434590"/>
              <a:gd name="connsiteX108" fmla="*/ 583102 w 625792"/>
              <a:gd name="connsiteY108" fmla="*/ 18259 h 24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25792" h="2434590">
                <a:moveTo>
                  <a:pt x="608133" y="0"/>
                </a:moveTo>
                <a:lnTo>
                  <a:pt x="589788" y="25718"/>
                </a:lnTo>
                <a:cubicBezTo>
                  <a:pt x="577873" y="42091"/>
                  <a:pt x="559013" y="65494"/>
                  <a:pt x="538353" y="96355"/>
                </a:cubicBezTo>
                <a:cubicBezTo>
                  <a:pt x="533038" y="103899"/>
                  <a:pt x="527466" y="111957"/>
                  <a:pt x="521208" y="120272"/>
                </a:cubicBezTo>
                <a:cubicBezTo>
                  <a:pt x="514950" y="128588"/>
                  <a:pt x="509035" y="137417"/>
                  <a:pt x="503120" y="146847"/>
                </a:cubicBezTo>
                <a:lnTo>
                  <a:pt x="464115" y="207112"/>
                </a:lnTo>
                <a:lnTo>
                  <a:pt x="422367" y="277235"/>
                </a:lnTo>
                <a:cubicBezTo>
                  <a:pt x="409080" y="302952"/>
                  <a:pt x="393649" y="328670"/>
                  <a:pt x="379505" y="356359"/>
                </a:cubicBezTo>
                <a:cubicBezTo>
                  <a:pt x="365360" y="384048"/>
                  <a:pt x="350187" y="412852"/>
                  <a:pt x="337500" y="443970"/>
                </a:cubicBezTo>
                <a:cubicBezTo>
                  <a:pt x="330899" y="459314"/>
                  <a:pt x="323784" y="474745"/>
                  <a:pt x="316754" y="490433"/>
                </a:cubicBezTo>
                <a:cubicBezTo>
                  <a:pt x="309724" y="506120"/>
                  <a:pt x="303981" y="522751"/>
                  <a:pt x="297552" y="539210"/>
                </a:cubicBezTo>
                <a:lnTo>
                  <a:pt x="287693" y="564070"/>
                </a:lnTo>
                <a:cubicBezTo>
                  <a:pt x="284521" y="572643"/>
                  <a:pt x="281778" y="581215"/>
                  <a:pt x="278692" y="589788"/>
                </a:cubicBezTo>
                <a:lnTo>
                  <a:pt x="260690" y="641652"/>
                </a:lnTo>
                <a:cubicBezTo>
                  <a:pt x="255375" y="659311"/>
                  <a:pt x="250034" y="677202"/>
                  <a:pt x="244659" y="695315"/>
                </a:cubicBezTo>
                <a:cubicBezTo>
                  <a:pt x="241916" y="704317"/>
                  <a:pt x="239001" y="713318"/>
                  <a:pt x="236087" y="722405"/>
                </a:cubicBezTo>
                <a:cubicBezTo>
                  <a:pt x="233172" y="731491"/>
                  <a:pt x="231543" y="740921"/>
                  <a:pt x="229229" y="750180"/>
                </a:cubicBezTo>
                <a:cubicBezTo>
                  <a:pt x="224685" y="768782"/>
                  <a:pt x="219628" y="787384"/>
                  <a:pt x="215427" y="806329"/>
                </a:cubicBezTo>
                <a:cubicBezTo>
                  <a:pt x="211227" y="825275"/>
                  <a:pt x="207540" y="844477"/>
                  <a:pt x="203511" y="863679"/>
                </a:cubicBezTo>
                <a:lnTo>
                  <a:pt x="200511" y="878081"/>
                </a:lnTo>
                <a:lnTo>
                  <a:pt x="198282" y="892740"/>
                </a:lnTo>
                <a:cubicBezTo>
                  <a:pt x="196739" y="902513"/>
                  <a:pt x="195282" y="912286"/>
                  <a:pt x="193739" y="922058"/>
                </a:cubicBezTo>
                <a:cubicBezTo>
                  <a:pt x="190738" y="941689"/>
                  <a:pt x="186795" y="961234"/>
                  <a:pt x="185166" y="981123"/>
                </a:cubicBezTo>
                <a:cubicBezTo>
                  <a:pt x="183537" y="1001011"/>
                  <a:pt x="180708" y="1020985"/>
                  <a:pt x="178394" y="1041130"/>
                </a:cubicBezTo>
                <a:cubicBezTo>
                  <a:pt x="176079" y="1061275"/>
                  <a:pt x="175994" y="1081421"/>
                  <a:pt x="174365" y="1101138"/>
                </a:cubicBezTo>
                <a:cubicBezTo>
                  <a:pt x="173765" y="1111253"/>
                  <a:pt x="172564" y="1121283"/>
                  <a:pt x="172479" y="1131484"/>
                </a:cubicBezTo>
                <a:lnTo>
                  <a:pt x="171879" y="1161831"/>
                </a:lnTo>
                <a:lnTo>
                  <a:pt x="171279" y="1192263"/>
                </a:lnTo>
                <a:lnTo>
                  <a:pt x="171279" y="1207522"/>
                </a:lnTo>
                <a:lnTo>
                  <a:pt x="171279" y="1209408"/>
                </a:lnTo>
                <a:cubicBezTo>
                  <a:pt x="171279" y="1210180"/>
                  <a:pt x="171279" y="1205722"/>
                  <a:pt x="171279" y="1208122"/>
                </a:cubicBezTo>
                <a:lnTo>
                  <a:pt x="171279" y="1213095"/>
                </a:lnTo>
                <a:lnTo>
                  <a:pt x="171279" y="1221067"/>
                </a:lnTo>
                <a:lnTo>
                  <a:pt x="172736" y="1285189"/>
                </a:lnTo>
                <a:cubicBezTo>
                  <a:pt x="172736" y="1290418"/>
                  <a:pt x="172736" y="1296162"/>
                  <a:pt x="173250" y="1300963"/>
                </a:cubicBezTo>
                <a:lnTo>
                  <a:pt x="174365" y="1315707"/>
                </a:lnTo>
                <a:lnTo>
                  <a:pt x="176594" y="1345111"/>
                </a:lnTo>
                <a:lnTo>
                  <a:pt x="178737" y="1374515"/>
                </a:lnTo>
                <a:cubicBezTo>
                  <a:pt x="179337" y="1384287"/>
                  <a:pt x="180966" y="1394489"/>
                  <a:pt x="181994" y="1404433"/>
                </a:cubicBezTo>
                <a:cubicBezTo>
                  <a:pt x="184309" y="1424407"/>
                  <a:pt x="186538" y="1444295"/>
                  <a:pt x="188852" y="1464440"/>
                </a:cubicBezTo>
                <a:cubicBezTo>
                  <a:pt x="200554" y="1542021"/>
                  <a:pt x="216662" y="1618865"/>
                  <a:pt x="237115" y="1694612"/>
                </a:cubicBezTo>
                <a:cubicBezTo>
                  <a:pt x="256789" y="1765789"/>
                  <a:pt x="280724" y="1835724"/>
                  <a:pt x="308782" y="1904038"/>
                </a:cubicBezTo>
                <a:cubicBezTo>
                  <a:pt x="333976" y="1965940"/>
                  <a:pt x="362274" y="2026539"/>
                  <a:pt x="393564" y="2085604"/>
                </a:cubicBezTo>
                <a:cubicBezTo>
                  <a:pt x="408565" y="2113036"/>
                  <a:pt x="423567" y="2138925"/>
                  <a:pt x="437626" y="2164042"/>
                </a:cubicBezTo>
                <a:lnTo>
                  <a:pt x="480489" y="2233479"/>
                </a:lnTo>
                <a:cubicBezTo>
                  <a:pt x="494805" y="2254739"/>
                  <a:pt x="508435" y="2274542"/>
                  <a:pt x="520694" y="2293487"/>
                </a:cubicBezTo>
                <a:cubicBezTo>
                  <a:pt x="526694" y="2303088"/>
                  <a:pt x="533381" y="2311403"/>
                  <a:pt x="539382" y="2319718"/>
                </a:cubicBezTo>
                <a:lnTo>
                  <a:pt x="556527" y="2343636"/>
                </a:lnTo>
                <a:cubicBezTo>
                  <a:pt x="577958" y="2374411"/>
                  <a:pt x="596903" y="2396871"/>
                  <a:pt x="608991" y="2413159"/>
                </a:cubicBezTo>
                <a:lnTo>
                  <a:pt x="627765" y="2438019"/>
                </a:lnTo>
                <a:lnTo>
                  <a:pt x="602047" y="2420360"/>
                </a:lnTo>
                <a:cubicBezTo>
                  <a:pt x="593475" y="2414530"/>
                  <a:pt x="583444" y="2407330"/>
                  <a:pt x="571529" y="2398671"/>
                </a:cubicBezTo>
                <a:cubicBezTo>
                  <a:pt x="559613" y="2390013"/>
                  <a:pt x="545811" y="2379469"/>
                  <a:pt x="531495" y="2367381"/>
                </a:cubicBezTo>
                <a:cubicBezTo>
                  <a:pt x="517179" y="2355295"/>
                  <a:pt x="500120" y="2341664"/>
                  <a:pt x="483232" y="2326577"/>
                </a:cubicBezTo>
                <a:cubicBezTo>
                  <a:pt x="466344" y="2311489"/>
                  <a:pt x="448342" y="2293658"/>
                  <a:pt x="428797" y="2275142"/>
                </a:cubicBezTo>
                <a:cubicBezTo>
                  <a:pt x="409251" y="2256625"/>
                  <a:pt x="391078" y="2234937"/>
                  <a:pt x="370503" y="2212905"/>
                </a:cubicBezTo>
                <a:cubicBezTo>
                  <a:pt x="360560" y="2201675"/>
                  <a:pt x="350958" y="2189588"/>
                  <a:pt x="340843" y="2177415"/>
                </a:cubicBezTo>
                <a:cubicBezTo>
                  <a:pt x="330727" y="2165242"/>
                  <a:pt x="320269" y="2152812"/>
                  <a:pt x="310153" y="2139696"/>
                </a:cubicBezTo>
                <a:cubicBezTo>
                  <a:pt x="300038" y="2126580"/>
                  <a:pt x="290436" y="2112693"/>
                  <a:pt x="280321" y="2098720"/>
                </a:cubicBezTo>
                <a:cubicBezTo>
                  <a:pt x="270205" y="2084746"/>
                  <a:pt x="259661" y="2070516"/>
                  <a:pt x="250146" y="2055343"/>
                </a:cubicBezTo>
                <a:cubicBezTo>
                  <a:pt x="240630" y="2040169"/>
                  <a:pt x="230772" y="2024825"/>
                  <a:pt x="220828" y="2009137"/>
                </a:cubicBezTo>
                <a:lnTo>
                  <a:pt x="213370" y="1997307"/>
                </a:lnTo>
                <a:lnTo>
                  <a:pt x="206426" y="1985048"/>
                </a:lnTo>
                <a:cubicBezTo>
                  <a:pt x="201883" y="1976476"/>
                  <a:pt x="197168" y="1968589"/>
                  <a:pt x="192539" y="1960274"/>
                </a:cubicBezTo>
                <a:cubicBezTo>
                  <a:pt x="153174" y="1890073"/>
                  <a:pt x="119621" y="1816761"/>
                  <a:pt x="92240" y="1741075"/>
                </a:cubicBezTo>
                <a:cubicBezTo>
                  <a:pt x="85382" y="1721272"/>
                  <a:pt x="78267" y="1701298"/>
                  <a:pt x="71666" y="1681067"/>
                </a:cubicBezTo>
                <a:cubicBezTo>
                  <a:pt x="68066" y="1671037"/>
                  <a:pt x="65408" y="1660665"/>
                  <a:pt x="62579" y="1650292"/>
                </a:cubicBezTo>
                <a:cubicBezTo>
                  <a:pt x="59750" y="1639919"/>
                  <a:pt x="56836" y="1629547"/>
                  <a:pt x="54007" y="1619088"/>
                </a:cubicBezTo>
                <a:cubicBezTo>
                  <a:pt x="41405" y="1577597"/>
                  <a:pt x="33861" y="1534392"/>
                  <a:pt x="24689" y="1491187"/>
                </a:cubicBezTo>
                <a:cubicBezTo>
                  <a:pt x="21320" y="1469352"/>
                  <a:pt x="17977" y="1447407"/>
                  <a:pt x="14659" y="1425350"/>
                </a:cubicBezTo>
                <a:cubicBezTo>
                  <a:pt x="13116" y="1414205"/>
                  <a:pt x="10887" y="1403490"/>
                  <a:pt x="10030" y="1392088"/>
                </a:cubicBezTo>
                <a:lnTo>
                  <a:pt x="7030" y="1357798"/>
                </a:lnTo>
                <a:lnTo>
                  <a:pt x="4201" y="1323508"/>
                </a:lnTo>
                <a:lnTo>
                  <a:pt x="2743" y="1306363"/>
                </a:lnTo>
                <a:cubicBezTo>
                  <a:pt x="2229" y="1300534"/>
                  <a:pt x="2315" y="1295562"/>
                  <a:pt x="2058" y="1290161"/>
                </a:cubicBezTo>
                <a:lnTo>
                  <a:pt x="0" y="1226039"/>
                </a:lnTo>
                <a:lnTo>
                  <a:pt x="0" y="1218067"/>
                </a:lnTo>
                <a:lnTo>
                  <a:pt x="0" y="1207608"/>
                </a:lnTo>
                <a:lnTo>
                  <a:pt x="515" y="1190463"/>
                </a:lnTo>
                <a:lnTo>
                  <a:pt x="1543" y="1156859"/>
                </a:lnTo>
                <a:lnTo>
                  <a:pt x="2658" y="1123255"/>
                </a:lnTo>
                <a:cubicBezTo>
                  <a:pt x="2658" y="1112025"/>
                  <a:pt x="4372" y="1100881"/>
                  <a:pt x="5144" y="1089736"/>
                </a:cubicBezTo>
                <a:cubicBezTo>
                  <a:pt x="6944" y="1067448"/>
                  <a:pt x="8915" y="1045159"/>
                  <a:pt x="11316" y="1023042"/>
                </a:cubicBezTo>
                <a:lnTo>
                  <a:pt x="21089" y="957205"/>
                </a:lnTo>
                <a:cubicBezTo>
                  <a:pt x="24003" y="935345"/>
                  <a:pt x="28718" y="913743"/>
                  <a:pt x="33176" y="892312"/>
                </a:cubicBezTo>
                <a:cubicBezTo>
                  <a:pt x="35490" y="881682"/>
                  <a:pt x="37719" y="870966"/>
                  <a:pt x="40034" y="860336"/>
                </a:cubicBezTo>
                <a:lnTo>
                  <a:pt x="43548" y="844391"/>
                </a:lnTo>
                <a:lnTo>
                  <a:pt x="47749" y="828704"/>
                </a:lnTo>
                <a:cubicBezTo>
                  <a:pt x="53467" y="807898"/>
                  <a:pt x="59176" y="787153"/>
                  <a:pt x="64894" y="766467"/>
                </a:cubicBezTo>
                <a:cubicBezTo>
                  <a:pt x="67380" y="756095"/>
                  <a:pt x="71323" y="746236"/>
                  <a:pt x="74581" y="736121"/>
                </a:cubicBezTo>
                <a:cubicBezTo>
                  <a:pt x="77838" y="726005"/>
                  <a:pt x="81353" y="716147"/>
                  <a:pt x="84696" y="706203"/>
                </a:cubicBezTo>
                <a:cubicBezTo>
                  <a:pt x="88040" y="696258"/>
                  <a:pt x="91469" y="686400"/>
                  <a:pt x="94812" y="676542"/>
                </a:cubicBezTo>
                <a:cubicBezTo>
                  <a:pt x="98155" y="666683"/>
                  <a:pt x="102356" y="657254"/>
                  <a:pt x="106128" y="647652"/>
                </a:cubicBezTo>
                <a:cubicBezTo>
                  <a:pt x="113671" y="628536"/>
                  <a:pt x="121301" y="609590"/>
                  <a:pt x="129188" y="591074"/>
                </a:cubicBezTo>
                <a:lnTo>
                  <a:pt x="154905" y="537067"/>
                </a:lnTo>
                <a:cubicBezTo>
                  <a:pt x="159106" y="528495"/>
                  <a:pt x="163478" y="519322"/>
                  <a:pt x="167507" y="510664"/>
                </a:cubicBezTo>
                <a:lnTo>
                  <a:pt x="181394" y="484946"/>
                </a:lnTo>
                <a:cubicBezTo>
                  <a:pt x="190567" y="468230"/>
                  <a:pt x="199739" y="451771"/>
                  <a:pt x="208655" y="435569"/>
                </a:cubicBezTo>
                <a:cubicBezTo>
                  <a:pt x="217570" y="419367"/>
                  <a:pt x="227943" y="404193"/>
                  <a:pt x="237630" y="389020"/>
                </a:cubicBezTo>
                <a:lnTo>
                  <a:pt x="251860" y="366560"/>
                </a:lnTo>
                <a:cubicBezTo>
                  <a:pt x="256575" y="359188"/>
                  <a:pt x="261890" y="352158"/>
                  <a:pt x="266776" y="345043"/>
                </a:cubicBezTo>
                <a:cubicBezTo>
                  <a:pt x="276721" y="330984"/>
                  <a:pt x="286407" y="317097"/>
                  <a:pt x="296180" y="303724"/>
                </a:cubicBezTo>
                <a:cubicBezTo>
                  <a:pt x="305953" y="290351"/>
                  <a:pt x="316411" y="278006"/>
                  <a:pt x="326098" y="265405"/>
                </a:cubicBezTo>
                <a:lnTo>
                  <a:pt x="355159" y="229486"/>
                </a:lnTo>
                <a:cubicBezTo>
                  <a:pt x="375219" y="206966"/>
                  <a:pt x="394335" y="185912"/>
                  <a:pt x="412509" y="166306"/>
                </a:cubicBezTo>
                <a:cubicBezTo>
                  <a:pt x="431368" y="147361"/>
                  <a:pt x="449285" y="129959"/>
                  <a:pt x="466001" y="114186"/>
                </a:cubicBezTo>
                <a:cubicBezTo>
                  <a:pt x="474573" y="106128"/>
                  <a:pt x="482546" y="98841"/>
                  <a:pt x="490690" y="91897"/>
                </a:cubicBezTo>
                <a:lnTo>
                  <a:pt x="513665" y="72352"/>
                </a:lnTo>
                <a:cubicBezTo>
                  <a:pt x="542382" y="46634"/>
                  <a:pt x="566814" y="30432"/>
                  <a:pt x="583102" y="18259"/>
                </a:cubicBezTo>
                <a:close/>
              </a:path>
            </a:pathLst>
          </a:custGeom>
          <a:solidFill>
            <a:schemeClr val="accent4"/>
          </a:solidFill>
          <a:ln w="8572" cap="flat">
            <a:noFill/>
            <a:prstDash val="solid"/>
            <a:miter/>
          </a:ln>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a:p>
        </p:txBody>
      </p:sp>
      <p:sp>
        <p:nvSpPr>
          <p:cNvPr id="12" name="Freeform: Shape 11">
            <a:extLst>
              <a:ext uri="{FF2B5EF4-FFF2-40B4-BE49-F238E27FC236}">
                <a16:creationId xmlns:a16="http://schemas.microsoft.com/office/drawing/2014/main" id="{185F3588-7956-4693-8C7C-2E8031404937}"/>
              </a:ext>
            </a:extLst>
          </p:cNvPr>
          <p:cNvSpPr/>
          <p:nvPr/>
        </p:nvSpPr>
        <p:spPr>
          <a:xfrm>
            <a:off x="996" y="8233081"/>
            <a:ext cx="6400800" cy="1368119"/>
          </a:xfrm>
          <a:custGeom>
            <a:avLst/>
            <a:gdLst>
              <a:gd name="connsiteX0" fmla="*/ 3323044 w 5769292"/>
              <a:gd name="connsiteY0" fmla="*/ 518378 h 1174432"/>
              <a:gd name="connsiteX1" fmla="*/ 0 w 5769292"/>
              <a:gd name="connsiteY1" fmla="*/ 319496 h 1174432"/>
              <a:gd name="connsiteX2" fmla="*/ 0 w 5769292"/>
              <a:gd name="connsiteY2" fmla="*/ 1180946 h 1174432"/>
              <a:gd name="connsiteX3" fmla="*/ 5773236 w 5769292"/>
              <a:gd name="connsiteY3" fmla="*/ 1180946 h 1174432"/>
              <a:gd name="connsiteX4" fmla="*/ 5773236 w 5769292"/>
              <a:gd name="connsiteY4" fmla="*/ 228885 h 1174432"/>
              <a:gd name="connsiteX5" fmla="*/ 3323044 w 5769292"/>
              <a:gd name="connsiteY5" fmla="*/ 518378 h 117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9292" h="1174432">
                <a:moveTo>
                  <a:pt x="3323044" y="518378"/>
                </a:moveTo>
                <a:cubicBezTo>
                  <a:pt x="2189588" y="919057"/>
                  <a:pt x="1071905" y="805985"/>
                  <a:pt x="0" y="319496"/>
                </a:cubicBezTo>
                <a:lnTo>
                  <a:pt x="0" y="1180946"/>
                </a:lnTo>
                <a:lnTo>
                  <a:pt x="5773236" y="1180946"/>
                </a:lnTo>
                <a:lnTo>
                  <a:pt x="5773236" y="228885"/>
                </a:lnTo>
                <a:cubicBezTo>
                  <a:pt x="5046888" y="-315212"/>
                  <a:pt x="4092683" y="246287"/>
                  <a:pt x="3323044" y="518378"/>
                </a:cubicBezTo>
                <a:close/>
              </a:path>
            </a:pathLst>
          </a:custGeom>
          <a:solidFill>
            <a:srgbClr val="301D53"/>
          </a:solidFill>
          <a:ln w="8572" cap="flat">
            <a:noFill/>
            <a:prstDash val="solid"/>
            <a:miter/>
          </a:ln>
          <a:effectLst>
            <a:outerShdw blurRad="63500" sx="102000" sy="102000" algn="ctr"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a:p>
        </p:txBody>
      </p:sp>
      <p:sp>
        <p:nvSpPr>
          <p:cNvPr id="14" name="Freeform: Shape 13">
            <a:extLst>
              <a:ext uri="{FF2B5EF4-FFF2-40B4-BE49-F238E27FC236}">
                <a16:creationId xmlns:a16="http://schemas.microsoft.com/office/drawing/2014/main" id="{517C818E-1AA0-494D-BE30-F073BD95B937}"/>
              </a:ext>
            </a:extLst>
          </p:cNvPr>
          <p:cNvSpPr/>
          <p:nvPr/>
        </p:nvSpPr>
        <p:spPr>
          <a:xfrm>
            <a:off x="1890" y="8774694"/>
            <a:ext cx="3423905" cy="748971"/>
          </a:xfrm>
          <a:custGeom>
            <a:avLst/>
            <a:gdLst>
              <a:gd name="connsiteX0" fmla="*/ 3086100 w 3086100"/>
              <a:gd name="connsiteY0" fmla="*/ 275177 h 642937"/>
              <a:gd name="connsiteX1" fmla="*/ 0 w 3086100"/>
              <a:gd name="connsiteY1" fmla="*/ 0 h 642937"/>
              <a:gd name="connsiteX2" fmla="*/ 0 w 3086100"/>
              <a:gd name="connsiteY2" fmla="*/ 435054 h 642937"/>
              <a:gd name="connsiteX3" fmla="*/ 3086100 w 3086100"/>
              <a:gd name="connsiteY3" fmla="*/ 275177 h 642937"/>
            </a:gdLst>
            <a:ahLst/>
            <a:cxnLst>
              <a:cxn ang="0">
                <a:pos x="connsiteX0" y="connsiteY0"/>
              </a:cxn>
              <a:cxn ang="0">
                <a:pos x="connsiteX1" y="connsiteY1"/>
              </a:cxn>
              <a:cxn ang="0">
                <a:pos x="connsiteX2" y="connsiteY2"/>
              </a:cxn>
              <a:cxn ang="0">
                <a:pos x="connsiteX3" y="connsiteY3"/>
              </a:cxn>
            </a:cxnLst>
            <a:rect l="l" t="t" r="r" b="b"/>
            <a:pathLst>
              <a:path w="3086100" h="642937">
                <a:moveTo>
                  <a:pt x="3086100" y="275177"/>
                </a:moveTo>
                <a:cubicBezTo>
                  <a:pt x="2033740" y="581901"/>
                  <a:pt x="997068" y="452371"/>
                  <a:pt x="0" y="0"/>
                </a:cubicBezTo>
                <a:lnTo>
                  <a:pt x="0" y="435054"/>
                </a:lnTo>
                <a:cubicBezTo>
                  <a:pt x="1023214" y="789784"/>
                  <a:pt x="2062458" y="684771"/>
                  <a:pt x="3086100" y="275177"/>
                </a:cubicBezTo>
                <a:close/>
              </a:path>
            </a:pathLst>
          </a:custGeom>
          <a:solidFill>
            <a:schemeClr val="accent4"/>
          </a:solidFill>
          <a:ln w="8572" cap="flat">
            <a:noFill/>
            <a:prstDash val="solid"/>
            <a:miter/>
          </a:ln>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a:p>
        </p:txBody>
      </p:sp>
      <p:sp>
        <p:nvSpPr>
          <p:cNvPr id="16" name="Freeform: Shape 15">
            <a:extLst>
              <a:ext uri="{FF2B5EF4-FFF2-40B4-BE49-F238E27FC236}">
                <a16:creationId xmlns:a16="http://schemas.microsoft.com/office/drawing/2014/main" id="{B6539030-B4F6-4005-AE4F-86D187597F73}"/>
              </a:ext>
            </a:extLst>
          </p:cNvPr>
          <p:cNvSpPr/>
          <p:nvPr/>
        </p:nvSpPr>
        <p:spPr>
          <a:xfrm>
            <a:off x="2055464" y="5646705"/>
            <a:ext cx="4317924" cy="1507927"/>
          </a:xfrm>
          <a:custGeom>
            <a:avLst/>
            <a:gdLst>
              <a:gd name="connsiteX0" fmla="*/ 3086100 w 3891915"/>
              <a:gd name="connsiteY0" fmla="*/ 18128 h 1294447"/>
              <a:gd name="connsiteX1" fmla="*/ 0 w 3891915"/>
              <a:gd name="connsiteY1" fmla="*/ 1295430 h 1294447"/>
              <a:gd name="connsiteX2" fmla="*/ 3138564 w 3891915"/>
              <a:gd name="connsiteY2" fmla="*/ 294848 h 1294447"/>
              <a:gd name="connsiteX3" fmla="*/ 3897830 w 3891915"/>
              <a:gd name="connsiteY3" fmla="*/ 443924 h 1294447"/>
              <a:gd name="connsiteX4" fmla="*/ 3897830 w 3891915"/>
              <a:gd name="connsiteY4" fmla="*/ 118169 h 1294447"/>
              <a:gd name="connsiteX5" fmla="*/ 3086100 w 3891915"/>
              <a:gd name="connsiteY5" fmla="*/ 18128 h 129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1915" h="1294447">
                <a:moveTo>
                  <a:pt x="3086100" y="18128"/>
                </a:moveTo>
                <a:cubicBezTo>
                  <a:pt x="1967132" y="200207"/>
                  <a:pt x="1103452" y="1073659"/>
                  <a:pt x="0" y="1295430"/>
                </a:cubicBezTo>
                <a:cubicBezTo>
                  <a:pt x="1098223" y="1153384"/>
                  <a:pt x="2023710" y="378173"/>
                  <a:pt x="3138564" y="294848"/>
                </a:cubicBezTo>
                <a:cubicBezTo>
                  <a:pt x="3400394" y="276400"/>
                  <a:pt x="3662412" y="327852"/>
                  <a:pt x="3897830" y="443924"/>
                </a:cubicBezTo>
                <a:lnTo>
                  <a:pt x="3897830" y="118169"/>
                </a:lnTo>
                <a:cubicBezTo>
                  <a:pt x="3641958" y="9478"/>
                  <a:pt x="3360703" y="-25181"/>
                  <a:pt x="3086100" y="18128"/>
                </a:cubicBezTo>
                <a:close/>
              </a:path>
            </a:pathLst>
          </a:custGeom>
          <a:solidFill>
            <a:srgbClr val="301D53"/>
          </a:solidFill>
          <a:ln w="8572" cap="flat">
            <a:noFill/>
            <a:prstDash val="solid"/>
            <a:miter/>
          </a:ln>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141" name="Freeform: Shape 140">
            <a:extLst>
              <a:ext uri="{FF2B5EF4-FFF2-40B4-BE49-F238E27FC236}">
                <a16:creationId xmlns:a16="http://schemas.microsoft.com/office/drawing/2014/main" id="{872D1CD8-258E-432C-B98D-9DB48B2FEB3A}"/>
              </a:ext>
            </a:extLst>
          </p:cNvPr>
          <p:cNvSpPr/>
          <p:nvPr/>
        </p:nvSpPr>
        <p:spPr>
          <a:xfrm>
            <a:off x="3622286" y="6240780"/>
            <a:ext cx="617505" cy="2455677"/>
          </a:xfrm>
          <a:custGeom>
            <a:avLst/>
            <a:gdLst>
              <a:gd name="connsiteX0" fmla="*/ 386963 w 420052"/>
              <a:gd name="connsiteY0" fmla="*/ 2083718 h 2143125"/>
              <a:gd name="connsiteX1" fmla="*/ 344100 w 420052"/>
              <a:gd name="connsiteY1" fmla="*/ 2014280 h 2143125"/>
              <a:gd name="connsiteX2" fmla="*/ 300038 w 420052"/>
              <a:gd name="connsiteY2" fmla="*/ 1935842 h 2143125"/>
              <a:gd name="connsiteX3" fmla="*/ 215256 w 420052"/>
              <a:gd name="connsiteY3" fmla="*/ 1754277 h 2143125"/>
              <a:gd name="connsiteX4" fmla="*/ 143589 w 420052"/>
              <a:gd name="connsiteY4" fmla="*/ 1544850 h 2143125"/>
              <a:gd name="connsiteX5" fmla="*/ 95326 w 420052"/>
              <a:gd name="connsiteY5" fmla="*/ 1314679 h 2143125"/>
              <a:gd name="connsiteX6" fmla="*/ 88468 w 420052"/>
              <a:gd name="connsiteY6" fmla="*/ 1254671 h 2143125"/>
              <a:gd name="connsiteX7" fmla="*/ 85211 w 420052"/>
              <a:gd name="connsiteY7" fmla="*/ 1224753 h 2143125"/>
              <a:gd name="connsiteX8" fmla="*/ 83068 w 420052"/>
              <a:gd name="connsiteY8" fmla="*/ 1195349 h 2143125"/>
              <a:gd name="connsiteX9" fmla="*/ 80839 w 420052"/>
              <a:gd name="connsiteY9" fmla="*/ 1165946 h 2143125"/>
              <a:gd name="connsiteX10" fmla="*/ 79724 w 420052"/>
              <a:gd name="connsiteY10" fmla="*/ 1151201 h 2143125"/>
              <a:gd name="connsiteX11" fmla="*/ 79210 w 420052"/>
              <a:gd name="connsiteY11" fmla="*/ 1135428 h 2143125"/>
              <a:gd name="connsiteX12" fmla="*/ 77753 w 420052"/>
              <a:gd name="connsiteY12" fmla="*/ 1071305 h 2143125"/>
              <a:gd name="connsiteX13" fmla="*/ 77753 w 420052"/>
              <a:gd name="connsiteY13" fmla="*/ 1063333 h 2143125"/>
              <a:gd name="connsiteX14" fmla="*/ 77753 w 420052"/>
              <a:gd name="connsiteY14" fmla="*/ 1059647 h 2143125"/>
              <a:gd name="connsiteX15" fmla="*/ 77753 w 420052"/>
              <a:gd name="connsiteY15" fmla="*/ 1058361 h 2143125"/>
              <a:gd name="connsiteX16" fmla="*/ 77753 w 420052"/>
              <a:gd name="connsiteY16" fmla="*/ 1057761 h 2143125"/>
              <a:gd name="connsiteX17" fmla="*/ 77753 w 420052"/>
              <a:gd name="connsiteY17" fmla="*/ 1042502 h 2143125"/>
              <a:gd name="connsiteX18" fmla="*/ 78353 w 420052"/>
              <a:gd name="connsiteY18" fmla="*/ 1012069 h 2143125"/>
              <a:gd name="connsiteX19" fmla="*/ 78353 w 420052"/>
              <a:gd name="connsiteY19" fmla="*/ 982151 h 2143125"/>
              <a:gd name="connsiteX20" fmla="*/ 80239 w 420052"/>
              <a:gd name="connsiteY20" fmla="*/ 951805 h 2143125"/>
              <a:gd name="connsiteX21" fmla="*/ 84268 w 420052"/>
              <a:gd name="connsiteY21" fmla="*/ 891797 h 2143125"/>
              <a:gd name="connsiteX22" fmla="*/ 91040 w 420052"/>
              <a:gd name="connsiteY22" fmla="*/ 831790 h 2143125"/>
              <a:gd name="connsiteX23" fmla="*/ 99613 w 420052"/>
              <a:gd name="connsiteY23" fmla="*/ 772725 h 2143125"/>
              <a:gd name="connsiteX24" fmla="*/ 104156 w 420052"/>
              <a:gd name="connsiteY24" fmla="*/ 743407 h 2143125"/>
              <a:gd name="connsiteX25" fmla="*/ 106385 w 420052"/>
              <a:gd name="connsiteY25" fmla="*/ 728748 h 2143125"/>
              <a:gd name="connsiteX26" fmla="*/ 109385 w 420052"/>
              <a:gd name="connsiteY26" fmla="*/ 714347 h 2143125"/>
              <a:gd name="connsiteX27" fmla="*/ 121301 w 420052"/>
              <a:gd name="connsiteY27" fmla="*/ 656997 h 2143125"/>
              <a:gd name="connsiteX28" fmla="*/ 135103 w 420052"/>
              <a:gd name="connsiteY28" fmla="*/ 600847 h 2143125"/>
              <a:gd name="connsiteX29" fmla="*/ 141961 w 420052"/>
              <a:gd name="connsiteY29" fmla="*/ 573072 h 2143125"/>
              <a:gd name="connsiteX30" fmla="*/ 150533 w 420052"/>
              <a:gd name="connsiteY30" fmla="*/ 545983 h 2143125"/>
              <a:gd name="connsiteX31" fmla="*/ 166564 w 420052"/>
              <a:gd name="connsiteY31" fmla="*/ 492319 h 2143125"/>
              <a:gd name="connsiteX32" fmla="*/ 184566 w 420052"/>
              <a:gd name="connsiteY32" fmla="*/ 440455 h 2143125"/>
              <a:gd name="connsiteX33" fmla="*/ 193567 w 420052"/>
              <a:gd name="connsiteY33" fmla="*/ 414738 h 2143125"/>
              <a:gd name="connsiteX34" fmla="*/ 203426 w 420052"/>
              <a:gd name="connsiteY34" fmla="*/ 389877 h 2143125"/>
              <a:gd name="connsiteX35" fmla="*/ 222628 w 420052"/>
              <a:gd name="connsiteY35" fmla="*/ 341100 h 2143125"/>
              <a:gd name="connsiteX36" fmla="*/ 243373 w 420052"/>
              <a:gd name="connsiteY36" fmla="*/ 294637 h 2143125"/>
              <a:gd name="connsiteX37" fmla="*/ 285379 w 420052"/>
              <a:gd name="connsiteY37" fmla="*/ 207026 h 2143125"/>
              <a:gd name="connsiteX38" fmla="*/ 328241 w 420052"/>
              <a:gd name="connsiteY38" fmla="*/ 127902 h 2143125"/>
              <a:gd name="connsiteX39" fmla="*/ 369989 w 420052"/>
              <a:gd name="connsiteY39" fmla="*/ 57779 h 2143125"/>
              <a:gd name="connsiteX40" fmla="*/ 407451 w 420052"/>
              <a:gd name="connsiteY40" fmla="*/ 0 h 2143125"/>
              <a:gd name="connsiteX41" fmla="*/ 382677 w 420052"/>
              <a:gd name="connsiteY41" fmla="*/ 27432 h 2143125"/>
              <a:gd name="connsiteX42" fmla="*/ 329098 w 420052"/>
              <a:gd name="connsiteY42" fmla="*/ 92240 h 2143125"/>
              <a:gd name="connsiteX43" fmla="*/ 302009 w 420052"/>
              <a:gd name="connsiteY43" fmla="*/ 128845 h 2143125"/>
              <a:gd name="connsiteX44" fmla="*/ 274234 w 420052"/>
              <a:gd name="connsiteY44" fmla="*/ 167678 h 2143125"/>
              <a:gd name="connsiteX45" fmla="*/ 246888 w 420052"/>
              <a:gd name="connsiteY45" fmla="*/ 209341 h 2143125"/>
              <a:gd name="connsiteX46" fmla="*/ 233001 w 420052"/>
              <a:gd name="connsiteY46" fmla="*/ 231029 h 2143125"/>
              <a:gd name="connsiteX47" fmla="*/ 219799 w 420052"/>
              <a:gd name="connsiteY47" fmla="*/ 253575 h 2143125"/>
              <a:gd name="connsiteX48" fmla="*/ 192881 w 420052"/>
              <a:gd name="connsiteY48" fmla="*/ 300038 h 2143125"/>
              <a:gd name="connsiteX49" fmla="*/ 167593 w 420052"/>
              <a:gd name="connsiteY49" fmla="*/ 349329 h 2143125"/>
              <a:gd name="connsiteX50" fmla="*/ 154734 w 420052"/>
              <a:gd name="connsiteY50" fmla="*/ 374533 h 2143125"/>
              <a:gd name="connsiteX51" fmla="*/ 142990 w 420052"/>
              <a:gd name="connsiteY51" fmla="*/ 400679 h 2143125"/>
              <a:gd name="connsiteX52" fmla="*/ 119415 w 420052"/>
              <a:gd name="connsiteY52" fmla="*/ 454171 h 2143125"/>
              <a:gd name="connsiteX53" fmla="*/ 98155 w 420052"/>
              <a:gd name="connsiteY53" fmla="*/ 510064 h 2143125"/>
              <a:gd name="connsiteX54" fmla="*/ 87525 w 420052"/>
              <a:gd name="connsiteY54" fmla="*/ 538525 h 2143125"/>
              <a:gd name="connsiteX55" fmla="*/ 78267 w 420052"/>
              <a:gd name="connsiteY55" fmla="*/ 567671 h 2143125"/>
              <a:gd name="connsiteX56" fmla="*/ 59922 w 420052"/>
              <a:gd name="connsiteY56" fmla="*/ 626907 h 2143125"/>
              <a:gd name="connsiteX57" fmla="*/ 44063 w 420052"/>
              <a:gd name="connsiteY57" fmla="*/ 687858 h 2143125"/>
              <a:gd name="connsiteX58" fmla="*/ 40120 w 420052"/>
              <a:gd name="connsiteY58" fmla="*/ 703202 h 2143125"/>
              <a:gd name="connsiteX59" fmla="*/ 36862 w 420052"/>
              <a:gd name="connsiteY59" fmla="*/ 718804 h 2143125"/>
              <a:gd name="connsiteX60" fmla="*/ 30604 w 420052"/>
              <a:gd name="connsiteY60" fmla="*/ 750180 h 2143125"/>
              <a:gd name="connsiteX61" fmla="*/ 19460 w 420052"/>
              <a:gd name="connsiteY61" fmla="*/ 813616 h 2143125"/>
              <a:gd name="connsiteX62" fmla="*/ 10373 w 420052"/>
              <a:gd name="connsiteY62" fmla="*/ 877910 h 2143125"/>
              <a:gd name="connsiteX63" fmla="*/ 4715 w 420052"/>
              <a:gd name="connsiteY63" fmla="*/ 943061 h 2143125"/>
              <a:gd name="connsiteX64" fmla="*/ 2401 w 420052"/>
              <a:gd name="connsiteY64" fmla="*/ 975722 h 2143125"/>
              <a:gd name="connsiteX65" fmla="*/ 1457 w 420052"/>
              <a:gd name="connsiteY65" fmla="*/ 1008555 h 2143125"/>
              <a:gd name="connsiteX66" fmla="*/ 515 w 420052"/>
              <a:gd name="connsiteY66" fmla="*/ 1041387 h 2143125"/>
              <a:gd name="connsiteX67" fmla="*/ 0 w 420052"/>
              <a:gd name="connsiteY67" fmla="*/ 1057847 h 2143125"/>
              <a:gd name="connsiteX68" fmla="*/ 0 w 420052"/>
              <a:gd name="connsiteY68" fmla="*/ 1067019 h 2143125"/>
              <a:gd name="connsiteX69" fmla="*/ 0 w 420052"/>
              <a:gd name="connsiteY69" fmla="*/ 1075077 h 2143125"/>
              <a:gd name="connsiteX70" fmla="*/ 1886 w 420052"/>
              <a:gd name="connsiteY70" fmla="*/ 1139114 h 2143125"/>
              <a:gd name="connsiteX71" fmla="*/ 3944 w 420052"/>
              <a:gd name="connsiteY71" fmla="*/ 1171861 h 2143125"/>
              <a:gd name="connsiteX72" fmla="*/ 6687 w 420052"/>
              <a:gd name="connsiteY72" fmla="*/ 1204865 h 2143125"/>
              <a:gd name="connsiteX73" fmla="*/ 9430 w 420052"/>
              <a:gd name="connsiteY73" fmla="*/ 1237869 h 2143125"/>
              <a:gd name="connsiteX74" fmla="*/ 13716 w 420052"/>
              <a:gd name="connsiteY74" fmla="*/ 1270359 h 2143125"/>
              <a:gd name="connsiteX75" fmla="*/ 22974 w 420052"/>
              <a:gd name="connsiteY75" fmla="*/ 1334653 h 2143125"/>
              <a:gd name="connsiteX76" fmla="*/ 50235 w 420052"/>
              <a:gd name="connsiteY76" fmla="*/ 1459897 h 2143125"/>
              <a:gd name="connsiteX77" fmla="*/ 58207 w 420052"/>
              <a:gd name="connsiteY77" fmla="*/ 1490415 h 2143125"/>
              <a:gd name="connsiteX78" fmla="*/ 66780 w 420052"/>
              <a:gd name="connsiteY78" fmla="*/ 1520676 h 2143125"/>
              <a:gd name="connsiteX79" fmla="*/ 85811 w 420052"/>
              <a:gd name="connsiteY79" fmla="*/ 1579655 h 2143125"/>
              <a:gd name="connsiteX80" fmla="*/ 179251 w 420052"/>
              <a:gd name="connsiteY80" fmla="*/ 1796539 h 2143125"/>
              <a:gd name="connsiteX81" fmla="*/ 288636 w 420052"/>
              <a:gd name="connsiteY81" fmla="*/ 1976561 h 2143125"/>
              <a:gd name="connsiteX82" fmla="*/ 344958 w 420052"/>
              <a:gd name="connsiteY82" fmla="*/ 2051056 h 2143125"/>
              <a:gd name="connsiteX83" fmla="*/ 399479 w 420052"/>
              <a:gd name="connsiteY83" fmla="*/ 2115007 h 2143125"/>
              <a:gd name="connsiteX84" fmla="*/ 427254 w 420052"/>
              <a:gd name="connsiteY84" fmla="*/ 2144497 h 2143125"/>
              <a:gd name="connsiteX85" fmla="*/ 426739 w 420052"/>
              <a:gd name="connsiteY85" fmla="*/ 2143725 h 2143125"/>
              <a:gd name="connsiteX86" fmla="*/ 386963 w 420052"/>
              <a:gd name="connsiteY86" fmla="*/ 2083718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20052" h="2143125">
                <a:moveTo>
                  <a:pt x="386963" y="2083718"/>
                </a:moveTo>
                <a:lnTo>
                  <a:pt x="344100" y="2014280"/>
                </a:lnTo>
                <a:cubicBezTo>
                  <a:pt x="330041" y="1989163"/>
                  <a:pt x="315039" y="1963274"/>
                  <a:pt x="300038" y="1935842"/>
                </a:cubicBezTo>
                <a:cubicBezTo>
                  <a:pt x="268748" y="1876777"/>
                  <a:pt x="240450" y="1816187"/>
                  <a:pt x="215256" y="1754277"/>
                </a:cubicBezTo>
                <a:cubicBezTo>
                  <a:pt x="187198" y="1685962"/>
                  <a:pt x="163263" y="1616028"/>
                  <a:pt x="143589" y="1544850"/>
                </a:cubicBezTo>
                <a:cubicBezTo>
                  <a:pt x="123136" y="1469104"/>
                  <a:pt x="107028" y="1392260"/>
                  <a:pt x="95326" y="1314679"/>
                </a:cubicBezTo>
                <a:cubicBezTo>
                  <a:pt x="93012" y="1294791"/>
                  <a:pt x="90783" y="1274902"/>
                  <a:pt x="88468" y="1254671"/>
                </a:cubicBezTo>
                <a:cubicBezTo>
                  <a:pt x="87440" y="1244727"/>
                  <a:pt x="85811" y="1234526"/>
                  <a:pt x="85211" y="1224753"/>
                </a:cubicBezTo>
                <a:lnTo>
                  <a:pt x="83068" y="1195349"/>
                </a:lnTo>
                <a:lnTo>
                  <a:pt x="80839" y="1165946"/>
                </a:lnTo>
                <a:lnTo>
                  <a:pt x="79724" y="1151201"/>
                </a:lnTo>
                <a:cubicBezTo>
                  <a:pt x="79210" y="1146401"/>
                  <a:pt x="79724" y="1140657"/>
                  <a:pt x="79210" y="1135428"/>
                </a:cubicBezTo>
                <a:lnTo>
                  <a:pt x="77753" y="1071305"/>
                </a:lnTo>
                <a:lnTo>
                  <a:pt x="77753" y="1063333"/>
                </a:lnTo>
                <a:lnTo>
                  <a:pt x="77753" y="1059647"/>
                </a:lnTo>
                <a:cubicBezTo>
                  <a:pt x="77753" y="1060418"/>
                  <a:pt x="77753" y="1055961"/>
                  <a:pt x="77753" y="1058361"/>
                </a:cubicBezTo>
                <a:lnTo>
                  <a:pt x="77753" y="1057761"/>
                </a:lnTo>
                <a:lnTo>
                  <a:pt x="77753" y="1042502"/>
                </a:lnTo>
                <a:lnTo>
                  <a:pt x="78353" y="1012069"/>
                </a:lnTo>
                <a:lnTo>
                  <a:pt x="78353" y="982151"/>
                </a:lnTo>
                <a:cubicBezTo>
                  <a:pt x="78353" y="971950"/>
                  <a:pt x="79639" y="961920"/>
                  <a:pt x="80239" y="951805"/>
                </a:cubicBezTo>
                <a:cubicBezTo>
                  <a:pt x="81868" y="931745"/>
                  <a:pt x="82982" y="911514"/>
                  <a:pt x="84268" y="891797"/>
                </a:cubicBezTo>
                <a:cubicBezTo>
                  <a:pt x="85554" y="872081"/>
                  <a:pt x="88811" y="851849"/>
                  <a:pt x="91040" y="831790"/>
                </a:cubicBezTo>
                <a:cubicBezTo>
                  <a:pt x="93269" y="811730"/>
                  <a:pt x="96698" y="792356"/>
                  <a:pt x="99613" y="772725"/>
                </a:cubicBezTo>
                <a:cubicBezTo>
                  <a:pt x="101156" y="762953"/>
                  <a:pt x="102613" y="753180"/>
                  <a:pt x="104156" y="743407"/>
                </a:cubicBezTo>
                <a:lnTo>
                  <a:pt x="106385" y="728748"/>
                </a:lnTo>
                <a:lnTo>
                  <a:pt x="109385" y="714347"/>
                </a:lnTo>
                <a:cubicBezTo>
                  <a:pt x="113389" y="695144"/>
                  <a:pt x="117358" y="676028"/>
                  <a:pt x="121301" y="656997"/>
                </a:cubicBezTo>
                <a:cubicBezTo>
                  <a:pt x="125502" y="638051"/>
                  <a:pt x="130559" y="619449"/>
                  <a:pt x="135103" y="600847"/>
                </a:cubicBezTo>
                <a:cubicBezTo>
                  <a:pt x="137417" y="591588"/>
                  <a:pt x="139732" y="582330"/>
                  <a:pt x="141961" y="573072"/>
                </a:cubicBezTo>
                <a:cubicBezTo>
                  <a:pt x="144190" y="563814"/>
                  <a:pt x="147447" y="554984"/>
                  <a:pt x="150533" y="545983"/>
                </a:cubicBezTo>
                <a:cubicBezTo>
                  <a:pt x="155908" y="527920"/>
                  <a:pt x="161249" y="510038"/>
                  <a:pt x="166564" y="492319"/>
                </a:cubicBezTo>
                <a:lnTo>
                  <a:pt x="184566" y="440455"/>
                </a:lnTo>
                <a:cubicBezTo>
                  <a:pt x="187652" y="431883"/>
                  <a:pt x="190395" y="423310"/>
                  <a:pt x="193567" y="414738"/>
                </a:cubicBezTo>
                <a:lnTo>
                  <a:pt x="203426" y="389877"/>
                </a:lnTo>
                <a:cubicBezTo>
                  <a:pt x="209881" y="373418"/>
                  <a:pt x="216284" y="357156"/>
                  <a:pt x="222628" y="341100"/>
                </a:cubicBezTo>
                <a:cubicBezTo>
                  <a:pt x="229657" y="325412"/>
                  <a:pt x="236773" y="309982"/>
                  <a:pt x="243373" y="294637"/>
                </a:cubicBezTo>
                <a:cubicBezTo>
                  <a:pt x="256061" y="263519"/>
                  <a:pt x="272091" y="235401"/>
                  <a:pt x="285379" y="207026"/>
                </a:cubicBezTo>
                <a:cubicBezTo>
                  <a:pt x="298666" y="178651"/>
                  <a:pt x="314697" y="153362"/>
                  <a:pt x="328241" y="127902"/>
                </a:cubicBezTo>
                <a:lnTo>
                  <a:pt x="369989" y="57779"/>
                </a:lnTo>
                <a:lnTo>
                  <a:pt x="407451" y="0"/>
                </a:lnTo>
                <a:cubicBezTo>
                  <a:pt x="399393" y="8573"/>
                  <a:pt x="391163" y="17916"/>
                  <a:pt x="382677" y="27432"/>
                </a:cubicBezTo>
                <a:cubicBezTo>
                  <a:pt x="365532" y="47663"/>
                  <a:pt x="347786" y="69094"/>
                  <a:pt x="329098" y="92240"/>
                </a:cubicBezTo>
                <a:lnTo>
                  <a:pt x="302009" y="128845"/>
                </a:lnTo>
                <a:cubicBezTo>
                  <a:pt x="293008" y="141446"/>
                  <a:pt x="282893" y="153876"/>
                  <a:pt x="274234" y="167678"/>
                </a:cubicBezTo>
                <a:lnTo>
                  <a:pt x="246888" y="209341"/>
                </a:lnTo>
                <a:cubicBezTo>
                  <a:pt x="242259" y="216541"/>
                  <a:pt x="237373" y="223571"/>
                  <a:pt x="233001" y="231029"/>
                </a:cubicBezTo>
                <a:cubicBezTo>
                  <a:pt x="228629" y="238487"/>
                  <a:pt x="224428" y="245945"/>
                  <a:pt x="219799" y="253575"/>
                </a:cubicBezTo>
                <a:lnTo>
                  <a:pt x="192881" y="300038"/>
                </a:lnTo>
                <a:lnTo>
                  <a:pt x="167593" y="349329"/>
                </a:lnTo>
                <a:lnTo>
                  <a:pt x="154734" y="374533"/>
                </a:lnTo>
                <a:cubicBezTo>
                  <a:pt x="150619" y="383105"/>
                  <a:pt x="146933" y="391678"/>
                  <a:pt x="142990" y="400679"/>
                </a:cubicBezTo>
                <a:cubicBezTo>
                  <a:pt x="135274" y="418338"/>
                  <a:pt x="127413" y="436169"/>
                  <a:pt x="119415" y="454171"/>
                </a:cubicBezTo>
                <a:cubicBezTo>
                  <a:pt x="112214" y="472516"/>
                  <a:pt x="105185" y="491204"/>
                  <a:pt x="98155" y="510064"/>
                </a:cubicBezTo>
                <a:cubicBezTo>
                  <a:pt x="94640" y="519494"/>
                  <a:pt x="90954" y="528923"/>
                  <a:pt x="87525" y="538525"/>
                </a:cubicBezTo>
                <a:cubicBezTo>
                  <a:pt x="84096" y="548126"/>
                  <a:pt x="81439" y="557898"/>
                  <a:pt x="78267" y="567671"/>
                </a:cubicBezTo>
                <a:cubicBezTo>
                  <a:pt x="72266" y="587216"/>
                  <a:pt x="65408" y="606847"/>
                  <a:pt x="59922" y="626907"/>
                </a:cubicBezTo>
                <a:lnTo>
                  <a:pt x="44063" y="687858"/>
                </a:lnTo>
                <a:lnTo>
                  <a:pt x="40120" y="703202"/>
                </a:lnTo>
                <a:lnTo>
                  <a:pt x="36862" y="718804"/>
                </a:lnTo>
                <a:cubicBezTo>
                  <a:pt x="34805" y="729263"/>
                  <a:pt x="32747" y="739721"/>
                  <a:pt x="30604" y="750180"/>
                </a:cubicBezTo>
                <a:cubicBezTo>
                  <a:pt x="26489" y="771097"/>
                  <a:pt x="22031" y="792185"/>
                  <a:pt x="19460" y="813616"/>
                </a:cubicBezTo>
                <a:cubicBezTo>
                  <a:pt x="16888" y="835047"/>
                  <a:pt x="13373" y="856479"/>
                  <a:pt x="10373" y="877910"/>
                </a:cubicBezTo>
                <a:cubicBezTo>
                  <a:pt x="7372" y="899341"/>
                  <a:pt x="6515" y="921287"/>
                  <a:pt x="4715" y="943061"/>
                </a:cubicBezTo>
                <a:cubicBezTo>
                  <a:pt x="4029" y="953948"/>
                  <a:pt x="2658" y="964749"/>
                  <a:pt x="2401" y="975722"/>
                </a:cubicBezTo>
                <a:lnTo>
                  <a:pt x="1457" y="1008555"/>
                </a:lnTo>
                <a:lnTo>
                  <a:pt x="515" y="1041387"/>
                </a:lnTo>
                <a:lnTo>
                  <a:pt x="0" y="1057847"/>
                </a:lnTo>
                <a:lnTo>
                  <a:pt x="0" y="1067019"/>
                </a:lnTo>
                <a:lnTo>
                  <a:pt x="0" y="1075077"/>
                </a:lnTo>
                <a:lnTo>
                  <a:pt x="1886" y="1139114"/>
                </a:lnTo>
                <a:cubicBezTo>
                  <a:pt x="1886" y="1149658"/>
                  <a:pt x="3000" y="1160717"/>
                  <a:pt x="3944" y="1171861"/>
                </a:cubicBezTo>
                <a:lnTo>
                  <a:pt x="6687" y="1204865"/>
                </a:lnTo>
                <a:lnTo>
                  <a:pt x="9430" y="1237869"/>
                </a:lnTo>
                <a:cubicBezTo>
                  <a:pt x="10201" y="1248928"/>
                  <a:pt x="12344" y="1259557"/>
                  <a:pt x="13716" y="1270359"/>
                </a:cubicBezTo>
                <a:lnTo>
                  <a:pt x="22974" y="1334653"/>
                </a:lnTo>
                <a:cubicBezTo>
                  <a:pt x="31547" y="1376915"/>
                  <a:pt x="38491" y="1419178"/>
                  <a:pt x="50235" y="1459897"/>
                </a:cubicBezTo>
                <a:lnTo>
                  <a:pt x="58207" y="1490415"/>
                </a:lnTo>
                <a:cubicBezTo>
                  <a:pt x="60865" y="1500616"/>
                  <a:pt x="63351" y="1510732"/>
                  <a:pt x="66780" y="1520676"/>
                </a:cubicBezTo>
                <a:cubicBezTo>
                  <a:pt x="73209" y="1540478"/>
                  <a:pt x="79553" y="1560195"/>
                  <a:pt x="85811" y="1579655"/>
                </a:cubicBezTo>
                <a:cubicBezTo>
                  <a:pt x="111374" y="1654227"/>
                  <a:pt x="142612" y="1726733"/>
                  <a:pt x="179251" y="1796539"/>
                </a:cubicBezTo>
                <a:cubicBezTo>
                  <a:pt x="211672" y="1858912"/>
                  <a:pt x="248217" y="1919048"/>
                  <a:pt x="288636" y="1976561"/>
                </a:cubicBezTo>
                <a:cubicBezTo>
                  <a:pt x="308010" y="2002793"/>
                  <a:pt x="326784" y="2027996"/>
                  <a:pt x="344958" y="2051056"/>
                </a:cubicBezTo>
                <a:lnTo>
                  <a:pt x="399479" y="2115007"/>
                </a:lnTo>
                <a:lnTo>
                  <a:pt x="427254" y="2144497"/>
                </a:lnTo>
                <a:lnTo>
                  <a:pt x="426739" y="2143725"/>
                </a:lnTo>
                <a:cubicBezTo>
                  <a:pt x="414481" y="2124780"/>
                  <a:pt x="400850" y="2105149"/>
                  <a:pt x="386963" y="2083718"/>
                </a:cubicBezTo>
                <a:close/>
              </a:path>
            </a:pathLst>
          </a:custGeom>
          <a:solidFill>
            <a:srgbClr val="301D53">
              <a:alpha val="50000"/>
            </a:srgbClr>
          </a:solidFill>
          <a:ln w="8572" cap="flat">
            <a:noFill/>
            <a:prstDash val="solid"/>
            <a:miter/>
          </a:ln>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a:p>
        </p:txBody>
      </p:sp>
      <p:pic>
        <p:nvPicPr>
          <p:cNvPr id="2" name="Picture 1">
            <a:extLst>
              <a:ext uri="{FF2B5EF4-FFF2-40B4-BE49-F238E27FC236}">
                <a16:creationId xmlns:a16="http://schemas.microsoft.com/office/drawing/2014/main" id="{C1369094-2438-B9F7-F943-5161B2A96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0843" y="6033351"/>
            <a:ext cx="2230617" cy="1980390"/>
          </a:xfrm>
          <a:prstGeom prst="rect">
            <a:avLst/>
          </a:prstGeom>
          <a:ln>
            <a:noFill/>
          </a:ln>
          <a:effectLst>
            <a:outerShdw blurRad="292100" dist="139700" dir="2700000" algn="tl" rotWithShape="0">
              <a:srgbClr val="333333">
                <a:alpha val="65000"/>
              </a:srgbClr>
            </a:outerShdw>
          </a:effectLst>
        </p:spPr>
      </p:pic>
      <p:sp>
        <p:nvSpPr>
          <p:cNvPr id="8" name="Freeform: Shape 7">
            <a:extLst>
              <a:ext uri="{FF2B5EF4-FFF2-40B4-BE49-F238E27FC236}">
                <a16:creationId xmlns:a16="http://schemas.microsoft.com/office/drawing/2014/main" id="{43C45C84-74F5-2B98-8C53-D054C07CE82D}"/>
              </a:ext>
            </a:extLst>
          </p:cNvPr>
          <p:cNvSpPr/>
          <p:nvPr/>
        </p:nvSpPr>
        <p:spPr>
          <a:xfrm>
            <a:off x="0" y="215307"/>
            <a:ext cx="6400800" cy="873922"/>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chemeClr val="accent4"/>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11" name="Freeform: Shape 10">
            <a:extLst>
              <a:ext uri="{FF2B5EF4-FFF2-40B4-BE49-F238E27FC236}">
                <a16:creationId xmlns:a16="http://schemas.microsoft.com/office/drawing/2014/main" id="{0C2AF602-AAE7-42A1-81BE-1DA79E2B6DD2}"/>
              </a:ext>
            </a:extLst>
          </p:cNvPr>
          <p:cNvSpPr/>
          <p:nvPr/>
        </p:nvSpPr>
        <p:spPr>
          <a:xfrm>
            <a:off x="-27412" y="-4033"/>
            <a:ext cx="6477552" cy="873922"/>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01D53"/>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326" name="TextBox 325">
            <a:extLst>
              <a:ext uri="{FF2B5EF4-FFF2-40B4-BE49-F238E27FC236}">
                <a16:creationId xmlns:a16="http://schemas.microsoft.com/office/drawing/2014/main" id="{E600903B-D99D-454F-814C-7F65F0551A78}"/>
              </a:ext>
            </a:extLst>
          </p:cNvPr>
          <p:cNvSpPr txBox="1"/>
          <p:nvPr/>
        </p:nvSpPr>
        <p:spPr>
          <a:xfrm>
            <a:off x="136746" y="187334"/>
            <a:ext cx="3649868" cy="400110"/>
          </a:xfrm>
          <a:prstGeom prst="rect">
            <a:avLst/>
          </a:prstGeom>
          <a:noFill/>
        </p:spPr>
        <p:txBody>
          <a:bodyPr wrap="square" rtlCol="0">
            <a:spAutoFit/>
          </a:bodyPr>
          <a:lstStyle/>
          <a:p>
            <a:r>
              <a:rPr lang="en-US" sz="2000" b="1" dirty="0">
                <a:solidFill>
                  <a:schemeClr val="bg1"/>
                </a:solidFill>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OUR COMPANY</a:t>
            </a:r>
          </a:p>
        </p:txBody>
      </p:sp>
      <p:sp>
        <p:nvSpPr>
          <p:cNvPr id="3" name="TextBox 2">
            <a:extLst>
              <a:ext uri="{FF2B5EF4-FFF2-40B4-BE49-F238E27FC236}">
                <a16:creationId xmlns:a16="http://schemas.microsoft.com/office/drawing/2014/main" id="{4BF56D3C-6980-3514-EE0F-74270B7D3E90}"/>
              </a:ext>
            </a:extLst>
          </p:cNvPr>
          <p:cNvSpPr txBox="1"/>
          <p:nvPr/>
        </p:nvSpPr>
        <p:spPr>
          <a:xfrm>
            <a:off x="417344" y="1305691"/>
            <a:ext cx="5791200" cy="4524315"/>
          </a:xfrm>
          <a:prstGeom prst="rect">
            <a:avLst/>
          </a:prstGeom>
          <a:noFill/>
        </p:spPr>
        <p:txBody>
          <a:bodyPr wrap="square" rtlCol="0">
            <a:spAutoFit/>
          </a:bodyPr>
          <a:lstStyle/>
          <a:p>
            <a:pPr algn="just">
              <a:lnSpc>
                <a:spcPct val="150000"/>
              </a:lnSpc>
            </a:pPr>
            <a:r>
              <a:rPr lang="en-US" sz="1400" dirty="0">
                <a:latin typeface="Times New Roman" panose="02020603050405020304" pitchFamily="18" charset="0"/>
                <a:cs typeface="Times New Roman" panose="02020603050405020304" pitchFamily="18" charset="0"/>
              </a:rPr>
              <a:t>As one of Myanmar’s leading recruitment agencies, we specialize in being the link between job seekers and employers, helps to facilitate the matching and communication of job opportunities between job seekers and employers to provide a perfect integration to the company. </a:t>
            </a:r>
          </a:p>
          <a:p>
            <a:pPr algn="just">
              <a:lnSpc>
                <a:spcPct val="150000"/>
              </a:lnSpc>
            </a:pPr>
            <a:r>
              <a:rPr lang="en-US" sz="1400" dirty="0">
                <a:latin typeface="Times New Roman" panose="02020603050405020304" pitchFamily="18" charset="0"/>
                <a:cs typeface="Times New Roman" panose="02020603050405020304" pitchFamily="18" charset="0"/>
              </a:rPr>
              <a:t>Our license was awarded by </a:t>
            </a:r>
            <a:r>
              <a:rPr lang="en-US"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MYANMAR OVERSEAS EMPLOYMENT AGENCIES FEDERATION (MOEAF)</a:t>
            </a:r>
            <a:r>
              <a:rPr lang="en-US" sz="1400" dirty="0">
                <a:latin typeface="Times New Roman" panose="02020603050405020304" pitchFamily="18" charset="0"/>
                <a:cs typeface="Times New Roman" panose="02020603050405020304" pitchFamily="18" charset="0"/>
              </a:rPr>
              <a:t> license number: 166/2019 </a:t>
            </a:r>
          </a:p>
          <a:p>
            <a:pPr algn="just">
              <a:lnSpc>
                <a:spcPct val="150000"/>
              </a:lnSpc>
            </a:pPr>
            <a:r>
              <a:rPr lang="en-US" sz="1400" dirty="0">
                <a:latin typeface="Times New Roman" panose="02020603050405020304" pitchFamily="18" charset="0"/>
                <a:cs typeface="Times New Roman" panose="02020603050405020304" pitchFamily="18" charset="0"/>
              </a:rPr>
              <a:t>Our team derives deep satisfaction in helping employers find talent to drive their businesses forward while placing candidates into fulfilling jobs and careers.</a:t>
            </a:r>
          </a:p>
          <a:p>
            <a:pPr algn="just">
              <a:lnSpc>
                <a:spcPct val="150000"/>
              </a:lnSpc>
            </a:pPr>
            <a:r>
              <a:rPr lang="en-US" sz="1400" dirty="0">
                <a:latin typeface="Times New Roman" panose="02020603050405020304" pitchFamily="18" charset="0"/>
                <a:cs typeface="Times New Roman" panose="02020603050405020304" pitchFamily="18" charset="0"/>
              </a:rPr>
              <a:t>We adopt fair-employment practices, recruit talents on the basis of merit (such as skills, experience or ability to perform the job), regardless of age, race, gender, religion, marital status and family responsibilities, or disability.</a:t>
            </a:r>
          </a:p>
          <a:p>
            <a:pPr algn="just"/>
            <a:endParaRPr lang="en-US" dirty="0"/>
          </a:p>
          <a:p>
            <a:pPr algn="just"/>
            <a:endParaRPr lang="en-US" dirty="0"/>
          </a:p>
        </p:txBody>
      </p:sp>
      <p:grpSp>
        <p:nvGrpSpPr>
          <p:cNvPr id="4" name="Group 3">
            <a:extLst>
              <a:ext uri="{FF2B5EF4-FFF2-40B4-BE49-F238E27FC236}">
                <a16:creationId xmlns:a16="http://schemas.microsoft.com/office/drawing/2014/main" id="{F283C60E-A64D-1318-3466-84666248358C}"/>
              </a:ext>
            </a:extLst>
          </p:cNvPr>
          <p:cNvGrpSpPr/>
          <p:nvPr/>
        </p:nvGrpSpPr>
        <p:grpSpPr>
          <a:xfrm rot="4861891">
            <a:off x="335566" y="8656155"/>
            <a:ext cx="462167" cy="458115"/>
            <a:chOff x="11088966" y="5764636"/>
            <a:chExt cx="1103037" cy="1093364"/>
          </a:xfrm>
          <a:gradFill>
            <a:gsLst>
              <a:gs pos="49600">
                <a:srgbClr val="57257D"/>
              </a:gs>
              <a:gs pos="100000">
                <a:srgbClr val="7030A0"/>
              </a:gs>
              <a:gs pos="0">
                <a:srgbClr val="301D53"/>
              </a:gs>
            </a:gsLst>
            <a:lin ang="0" scaled="1"/>
          </a:gradFill>
        </p:grpSpPr>
        <p:sp>
          <p:nvSpPr>
            <p:cNvPr id="5" name="Rectangle: Diagonal Corners Rounded 4">
              <a:extLst>
                <a:ext uri="{FF2B5EF4-FFF2-40B4-BE49-F238E27FC236}">
                  <a16:creationId xmlns:a16="http://schemas.microsoft.com/office/drawing/2014/main" id="{5F1C1F9B-65DF-DB19-1886-131B962BA5DD}"/>
                </a:ext>
              </a:extLst>
            </p:cNvPr>
            <p:cNvSpPr/>
            <p:nvPr/>
          </p:nvSpPr>
          <p:spPr>
            <a:xfrm rot="5584999">
              <a:off x="11088966" y="5764636"/>
              <a:ext cx="469028" cy="46902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6" name="Rectangle: Diagonal Corners Rounded 5">
              <a:extLst>
                <a:ext uri="{FF2B5EF4-FFF2-40B4-BE49-F238E27FC236}">
                  <a16:creationId xmlns:a16="http://schemas.microsoft.com/office/drawing/2014/main" id="{F03AB3F9-167B-A07E-DD92-A5A772EE39EE}"/>
                </a:ext>
              </a:extLst>
            </p:cNvPr>
            <p:cNvSpPr/>
            <p:nvPr/>
          </p:nvSpPr>
          <p:spPr>
            <a:xfrm rot="5584999">
              <a:off x="11213490" y="6322960"/>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7" name="Rectangle: Diagonal Corners Rounded 6">
              <a:extLst>
                <a:ext uri="{FF2B5EF4-FFF2-40B4-BE49-F238E27FC236}">
                  <a16:creationId xmlns:a16="http://schemas.microsoft.com/office/drawing/2014/main" id="{0F33579B-0C89-FE02-7F73-129A06F8BB63}"/>
                </a:ext>
              </a:extLst>
            </p:cNvPr>
            <p:cNvSpPr/>
            <p:nvPr/>
          </p:nvSpPr>
          <p:spPr>
            <a:xfrm rot="5584999">
              <a:off x="11667141" y="5890245"/>
              <a:ext cx="410672" cy="41067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9" name="Rectangle: Diagonal Corners Rounded 8">
              <a:extLst>
                <a:ext uri="{FF2B5EF4-FFF2-40B4-BE49-F238E27FC236}">
                  <a16:creationId xmlns:a16="http://schemas.microsoft.com/office/drawing/2014/main" id="{18D850CF-2A1F-D368-9779-1EEE18F1C471}"/>
                </a:ext>
              </a:extLst>
            </p:cNvPr>
            <p:cNvSpPr/>
            <p:nvPr/>
          </p:nvSpPr>
          <p:spPr>
            <a:xfrm rot="5584999">
              <a:off x="11760395" y="6426392"/>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grpSp>
    </p:spTree>
    <p:extLst>
      <p:ext uri="{BB962C8B-B14F-4D97-AF65-F5344CB8AC3E}">
        <p14:creationId xmlns:p14="http://schemas.microsoft.com/office/powerpoint/2010/main" val="14907219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E7E9FF1-1186-2BF5-DE97-F0735572D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166" y="1054314"/>
            <a:ext cx="1202359" cy="1067480"/>
          </a:xfrm>
          <a:prstGeom prst="rect">
            <a:avLst/>
          </a:prstGeom>
          <a:ln>
            <a:noFill/>
          </a:ln>
          <a:effectLst>
            <a:outerShdw blurRad="292100" dist="139700" dir="2700000" algn="tl" rotWithShape="0">
              <a:srgbClr val="333333">
                <a:alpha val="65000"/>
              </a:srgbClr>
            </a:outerShdw>
          </a:effectLst>
        </p:spPr>
      </p:pic>
      <p:sp>
        <p:nvSpPr>
          <p:cNvPr id="56" name="Freeform: Shape 55">
            <a:extLst>
              <a:ext uri="{FF2B5EF4-FFF2-40B4-BE49-F238E27FC236}">
                <a16:creationId xmlns:a16="http://schemas.microsoft.com/office/drawing/2014/main" id="{35BE573A-4861-1E3F-2DBF-7810F4AD11E1}"/>
              </a:ext>
            </a:extLst>
          </p:cNvPr>
          <p:cNvSpPr/>
          <p:nvPr/>
        </p:nvSpPr>
        <p:spPr>
          <a:xfrm>
            <a:off x="-1" y="8415720"/>
            <a:ext cx="6339913" cy="1057076"/>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F1BA2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a:p>
        </p:txBody>
      </p:sp>
      <p:sp>
        <p:nvSpPr>
          <p:cNvPr id="55" name="Freeform: Shape 54">
            <a:extLst>
              <a:ext uri="{FF2B5EF4-FFF2-40B4-BE49-F238E27FC236}">
                <a16:creationId xmlns:a16="http://schemas.microsoft.com/office/drawing/2014/main" id="{30FEFFCA-30C6-CA45-CDCE-45556DF01A58}"/>
              </a:ext>
            </a:extLst>
          </p:cNvPr>
          <p:cNvSpPr/>
          <p:nvPr/>
        </p:nvSpPr>
        <p:spPr>
          <a:xfrm>
            <a:off x="0" y="8689364"/>
            <a:ext cx="6339913" cy="911835"/>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gradFill>
            <a:gsLst>
              <a:gs pos="4000">
                <a:srgbClr val="301D53"/>
              </a:gs>
              <a:gs pos="89000">
                <a:srgbClr val="57257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a:p>
        </p:txBody>
      </p:sp>
      <p:grpSp>
        <p:nvGrpSpPr>
          <p:cNvPr id="47" name="Group 46">
            <a:extLst>
              <a:ext uri="{FF2B5EF4-FFF2-40B4-BE49-F238E27FC236}">
                <a16:creationId xmlns:a16="http://schemas.microsoft.com/office/drawing/2014/main" id="{19078F23-0BB1-A098-EB87-864021D95540}"/>
              </a:ext>
            </a:extLst>
          </p:cNvPr>
          <p:cNvGrpSpPr/>
          <p:nvPr/>
        </p:nvGrpSpPr>
        <p:grpSpPr>
          <a:xfrm rot="21061891">
            <a:off x="5790379" y="8907747"/>
            <a:ext cx="462167" cy="458115"/>
            <a:chOff x="11088966" y="5764636"/>
            <a:chExt cx="1103037" cy="1093364"/>
          </a:xfrm>
          <a:gradFill>
            <a:gsLst>
              <a:gs pos="49600">
                <a:srgbClr val="57257D"/>
              </a:gs>
              <a:gs pos="100000">
                <a:srgbClr val="7030A0"/>
              </a:gs>
              <a:gs pos="0">
                <a:srgbClr val="301D53"/>
              </a:gs>
            </a:gsLst>
            <a:lin ang="0" scaled="1"/>
          </a:gradFill>
        </p:grpSpPr>
        <p:sp>
          <p:nvSpPr>
            <p:cNvPr id="48" name="Rectangle: Diagonal Corners Rounded 47">
              <a:extLst>
                <a:ext uri="{FF2B5EF4-FFF2-40B4-BE49-F238E27FC236}">
                  <a16:creationId xmlns:a16="http://schemas.microsoft.com/office/drawing/2014/main" id="{06CB620E-1A15-62AB-77A8-D7D99C1250FF}"/>
                </a:ext>
              </a:extLst>
            </p:cNvPr>
            <p:cNvSpPr/>
            <p:nvPr/>
          </p:nvSpPr>
          <p:spPr>
            <a:xfrm rot="5584999">
              <a:off x="11088966" y="5764636"/>
              <a:ext cx="469028" cy="46902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49" name="Rectangle: Diagonal Corners Rounded 48">
              <a:extLst>
                <a:ext uri="{FF2B5EF4-FFF2-40B4-BE49-F238E27FC236}">
                  <a16:creationId xmlns:a16="http://schemas.microsoft.com/office/drawing/2014/main" id="{01BB839B-D3E9-9ABA-F7DE-0678ABC2E222}"/>
                </a:ext>
              </a:extLst>
            </p:cNvPr>
            <p:cNvSpPr/>
            <p:nvPr/>
          </p:nvSpPr>
          <p:spPr>
            <a:xfrm rot="5584999">
              <a:off x="11213490" y="6322960"/>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50" name="Rectangle: Diagonal Corners Rounded 49">
              <a:extLst>
                <a:ext uri="{FF2B5EF4-FFF2-40B4-BE49-F238E27FC236}">
                  <a16:creationId xmlns:a16="http://schemas.microsoft.com/office/drawing/2014/main" id="{86E6F9C8-20B5-605B-8F8A-8B2EA33A0325}"/>
                </a:ext>
              </a:extLst>
            </p:cNvPr>
            <p:cNvSpPr/>
            <p:nvPr/>
          </p:nvSpPr>
          <p:spPr>
            <a:xfrm rot="5584999">
              <a:off x="11667141" y="5890245"/>
              <a:ext cx="410672" cy="41067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62" name="Rectangle: Diagonal Corners Rounded 61">
              <a:extLst>
                <a:ext uri="{FF2B5EF4-FFF2-40B4-BE49-F238E27FC236}">
                  <a16:creationId xmlns:a16="http://schemas.microsoft.com/office/drawing/2014/main" id="{5C989316-7C30-E493-8051-53BFAF57C6EC}"/>
                </a:ext>
              </a:extLst>
            </p:cNvPr>
            <p:cNvSpPr/>
            <p:nvPr/>
          </p:nvSpPr>
          <p:spPr>
            <a:xfrm rot="5584999">
              <a:off x="11760395" y="6426392"/>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grpSp>
      <p:pic>
        <p:nvPicPr>
          <p:cNvPr id="17" name="Picture 16">
            <a:extLst>
              <a:ext uri="{FF2B5EF4-FFF2-40B4-BE49-F238E27FC236}">
                <a16:creationId xmlns:a16="http://schemas.microsoft.com/office/drawing/2014/main" id="{B4E88E43-308E-EF07-0194-71689423B8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244" y="5113672"/>
            <a:ext cx="2816197" cy="2106868"/>
          </a:xfrm>
          <a:prstGeom prst="rect">
            <a:avLst/>
          </a:prstGeom>
          <a:ln w="50800" cap="sq" cmpd="thickThin">
            <a:solidFill>
              <a:srgbClr val="000000"/>
            </a:solidFill>
            <a:prstDash val="solid"/>
            <a:miter lim="800000"/>
          </a:ln>
          <a:effectLst>
            <a:innerShdw blurRad="76200">
              <a:srgbClr val="000000"/>
            </a:innerShdw>
          </a:effectLst>
        </p:spPr>
      </p:pic>
      <p:sp>
        <p:nvSpPr>
          <p:cNvPr id="20" name="Rectangle 19">
            <a:extLst>
              <a:ext uri="{FF2B5EF4-FFF2-40B4-BE49-F238E27FC236}">
                <a16:creationId xmlns:a16="http://schemas.microsoft.com/office/drawing/2014/main" id="{FB5D4FCE-BA01-8C8D-8E78-ABE6C1C9C77C}"/>
              </a:ext>
            </a:extLst>
          </p:cNvPr>
          <p:cNvSpPr/>
          <p:nvPr/>
        </p:nvSpPr>
        <p:spPr>
          <a:xfrm>
            <a:off x="321073" y="1719217"/>
            <a:ext cx="504455" cy="2901830"/>
          </a:xfrm>
          <a:prstGeom prst="rect">
            <a:avLst/>
          </a:prstGeom>
          <a:solidFill>
            <a:srgbClr val="211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5"/>
          </a:p>
        </p:txBody>
      </p:sp>
      <p:sp>
        <p:nvSpPr>
          <p:cNvPr id="21" name="Rectangle 20">
            <a:extLst>
              <a:ext uri="{FF2B5EF4-FFF2-40B4-BE49-F238E27FC236}">
                <a16:creationId xmlns:a16="http://schemas.microsoft.com/office/drawing/2014/main" id="{0E1AADDB-5690-274D-465C-7D7EFB84EF38}"/>
              </a:ext>
            </a:extLst>
          </p:cNvPr>
          <p:cNvSpPr/>
          <p:nvPr/>
        </p:nvSpPr>
        <p:spPr>
          <a:xfrm>
            <a:off x="321073" y="2034195"/>
            <a:ext cx="2559900" cy="2034507"/>
          </a:xfrm>
          <a:prstGeom prst="rect">
            <a:avLst/>
          </a:prstGeom>
          <a:solidFill>
            <a:srgbClr val="F1BA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5"/>
          </a:p>
        </p:txBody>
      </p:sp>
      <p:sp>
        <p:nvSpPr>
          <p:cNvPr id="22" name="Rectangle 21">
            <a:extLst>
              <a:ext uri="{FF2B5EF4-FFF2-40B4-BE49-F238E27FC236}">
                <a16:creationId xmlns:a16="http://schemas.microsoft.com/office/drawing/2014/main" id="{41D3ACB3-43BB-7B75-83C6-49BD90CBFC2C}"/>
              </a:ext>
            </a:extLst>
          </p:cNvPr>
          <p:cNvSpPr/>
          <p:nvPr/>
        </p:nvSpPr>
        <p:spPr>
          <a:xfrm>
            <a:off x="210100" y="1719217"/>
            <a:ext cx="504455" cy="2901830"/>
          </a:xfrm>
          <a:prstGeom prst="rect">
            <a:avLst/>
          </a:prstGeom>
          <a:solidFill>
            <a:srgbClr val="301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5"/>
          </a:p>
        </p:txBody>
      </p:sp>
      <p:pic>
        <p:nvPicPr>
          <p:cNvPr id="3" name="Picture 2">
            <a:extLst>
              <a:ext uri="{FF2B5EF4-FFF2-40B4-BE49-F238E27FC236}">
                <a16:creationId xmlns:a16="http://schemas.microsoft.com/office/drawing/2014/main" id="{F72F35CF-C8B2-CADE-760C-30AE05E62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5769" y="2492458"/>
            <a:ext cx="2389438" cy="1787598"/>
          </a:xfrm>
          <a:prstGeom prst="rect">
            <a:avLst/>
          </a:prstGeom>
          <a:ln w="508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BD6A8787-71A8-5A2D-79BE-43E9116560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3715" y="6942150"/>
            <a:ext cx="2325982" cy="1740126"/>
          </a:xfrm>
          <a:prstGeom prst="rect">
            <a:avLst/>
          </a:prstGeom>
          <a:ln w="508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2B69BDFB-6527-984D-5A9D-D9D94B15B7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998" y="2121794"/>
            <a:ext cx="2456691" cy="184251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963B2AD1-B1C0-C69B-1CBF-521B2A2D34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7356" y="4538946"/>
            <a:ext cx="2895446" cy="2171585"/>
          </a:xfrm>
          <a:prstGeom prst="rect">
            <a:avLst/>
          </a:prstGeom>
          <a:ln w="50800" cap="sq" cmpd="thickThin">
            <a:solidFill>
              <a:srgbClr val="000000"/>
            </a:solidFill>
            <a:prstDash val="solid"/>
            <a:miter lim="800000"/>
          </a:ln>
          <a:effectLst>
            <a:innerShdw blurRad="76200">
              <a:srgbClr val="000000"/>
            </a:innerShdw>
          </a:effectLst>
        </p:spPr>
      </p:pic>
      <p:sp>
        <p:nvSpPr>
          <p:cNvPr id="2" name="Freeform: Shape 1">
            <a:extLst>
              <a:ext uri="{FF2B5EF4-FFF2-40B4-BE49-F238E27FC236}">
                <a16:creationId xmlns:a16="http://schemas.microsoft.com/office/drawing/2014/main" id="{5F117ADB-EC44-C8CF-7639-1FB5BDD514F6}"/>
              </a:ext>
            </a:extLst>
          </p:cNvPr>
          <p:cNvSpPr/>
          <p:nvPr/>
        </p:nvSpPr>
        <p:spPr>
          <a:xfrm>
            <a:off x="-11283" y="65277"/>
            <a:ext cx="6401761" cy="921639"/>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99181D"/>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4" name="Freeform: Shape 3">
            <a:extLst>
              <a:ext uri="{FF2B5EF4-FFF2-40B4-BE49-F238E27FC236}">
                <a16:creationId xmlns:a16="http://schemas.microsoft.com/office/drawing/2014/main" id="{EF4837CC-B196-A092-A5AB-EA5253FCE2F5}"/>
              </a:ext>
            </a:extLst>
          </p:cNvPr>
          <p:cNvSpPr/>
          <p:nvPr/>
        </p:nvSpPr>
        <p:spPr>
          <a:xfrm>
            <a:off x="-11283" y="78893"/>
            <a:ext cx="6400800" cy="687761"/>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chemeClr val="accent4"/>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8" name="Freeform: Shape 7">
            <a:extLst>
              <a:ext uri="{FF2B5EF4-FFF2-40B4-BE49-F238E27FC236}">
                <a16:creationId xmlns:a16="http://schemas.microsoft.com/office/drawing/2014/main" id="{3975FF2F-F5AD-0469-9540-007605695B3D}"/>
              </a:ext>
            </a:extLst>
          </p:cNvPr>
          <p:cNvSpPr/>
          <p:nvPr/>
        </p:nvSpPr>
        <p:spPr>
          <a:xfrm>
            <a:off x="-12245" y="-68797"/>
            <a:ext cx="6413045" cy="687761"/>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01D53"/>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10" name="TextBox 9">
            <a:extLst>
              <a:ext uri="{FF2B5EF4-FFF2-40B4-BE49-F238E27FC236}">
                <a16:creationId xmlns:a16="http://schemas.microsoft.com/office/drawing/2014/main" id="{9FDAED6A-E39B-807C-95FC-4DC618F1BBDE}"/>
              </a:ext>
            </a:extLst>
          </p:cNvPr>
          <p:cNvSpPr txBox="1"/>
          <p:nvPr/>
        </p:nvSpPr>
        <p:spPr>
          <a:xfrm>
            <a:off x="-12245" y="43768"/>
            <a:ext cx="3239737" cy="400110"/>
          </a:xfrm>
          <a:prstGeom prst="rect">
            <a:avLst/>
          </a:prstGeom>
          <a:noFill/>
        </p:spPr>
        <p:txBody>
          <a:bodyPr wrap="square" rtlCol="0">
            <a:spAutoFit/>
          </a:bodyPr>
          <a:lstStyle/>
          <a:p>
            <a:pPr algn="ctr"/>
            <a:r>
              <a:rPr lang="en-US" sz="2000" b="1" dirty="0">
                <a:solidFill>
                  <a:schemeClr val="bg1"/>
                </a:solidFill>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OUR ACTIVITIES </a:t>
            </a:r>
          </a:p>
        </p:txBody>
      </p:sp>
    </p:spTree>
    <p:extLst>
      <p:ext uri="{BB962C8B-B14F-4D97-AF65-F5344CB8AC3E}">
        <p14:creationId xmlns:p14="http://schemas.microsoft.com/office/powerpoint/2010/main" val="1317188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E7E9FF1-1186-2BF5-DE97-F0735572D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0147" y="1458531"/>
            <a:ext cx="1513316" cy="1343554"/>
          </a:xfrm>
          <a:prstGeom prst="rect">
            <a:avLst/>
          </a:prstGeom>
          <a:ln>
            <a:noFill/>
          </a:ln>
          <a:effectLst>
            <a:outerShdw blurRad="292100" dist="139700" dir="2700000" algn="tl" rotWithShape="0">
              <a:srgbClr val="333333">
                <a:alpha val="65000"/>
              </a:srgbClr>
            </a:outerShdw>
          </a:effectLst>
        </p:spPr>
      </p:pic>
      <p:sp>
        <p:nvSpPr>
          <p:cNvPr id="53" name="Freeform: Shape 52">
            <a:extLst>
              <a:ext uri="{FF2B5EF4-FFF2-40B4-BE49-F238E27FC236}">
                <a16:creationId xmlns:a16="http://schemas.microsoft.com/office/drawing/2014/main" id="{852E44FC-3C9A-C894-CA2D-30FD9E721B3B}"/>
              </a:ext>
            </a:extLst>
          </p:cNvPr>
          <p:cNvSpPr/>
          <p:nvPr/>
        </p:nvSpPr>
        <p:spPr>
          <a:xfrm flipH="1">
            <a:off x="22060" y="403398"/>
            <a:ext cx="6390479" cy="1067480"/>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99181D"/>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52" name="Freeform: Shape 51">
            <a:extLst>
              <a:ext uri="{FF2B5EF4-FFF2-40B4-BE49-F238E27FC236}">
                <a16:creationId xmlns:a16="http://schemas.microsoft.com/office/drawing/2014/main" id="{19D94873-773C-134C-D4D3-2235317F37C3}"/>
              </a:ext>
            </a:extLst>
          </p:cNvPr>
          <p:cNvSpPr/>
          <p:nvPr/>
        </p:nvSpPr>
        <p:spPr>
          <a:xfrm flipH="1">
            <a:off x="17590" y="2"/>
            <a:ext cx="6414126" cy="1276022"/>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F1BA25"/>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51" name="Freeform: Shape 50">
            <a:extLst>
              <a:ext uri="{FF2B5EF4-FFF2-40B4-BE49-F238E27FC236}">
                <a16:creationId xmlns:a16="http://schemas.microsoft.com/office/drawing/2014/main" id="{9F109720-8BD7-FB40-B2EB-7858D3C855FD}"/>
              </a:ext>
            </a:extLst>
          </p:cNvPr>
          <p:cNvSpPr/>
          <p:nvPr/>
        </p:nvSpPr>
        <p:spPr>
          <a:xfrm flipH="1">
            <a:off x="3183" y="1"/>
            <a:ext cx="6414126" cy="959150"/>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01D53"/>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5" name="TextBox 4">
            <a:extLst>
              <a:ext uri="{FF2B5EF4-FFF2-40B4-BE49-F238E27FC236}">
                <a16:creationId xmlns:a16="http://schemas.microsoft.com/office/drawing/2014/main" id="{A8DEE37D-C9F6-598C-5954-C6B3422EFCA2}"/>
              </a:ext>
            </a:extLst>
          </p:cNvPr>
          <p:cNvSpPr txBox="1"/>
          <p:nvPr/>
        </p:nvSpPr>
        <p:spPr>
          <a:xfrm>
            <a:off x="2765920" y="256896"/>
            <a:ext cx="3515314" cy="400110"/>
          </a:xfrm>
          <a:prstGeom prst="rect">
            <a:avLst/>
          </a:prstGeom>
          <a:noFill/>
        </p:spPr>
        <p:txBody>
          <a:bodyPr wrap="square" rtlCol="0">
            <a:spAutoFit/>
          </a:bodyPr>
          <a:lstStyle/>
          <a:p>
            <a:pPr algn="ctr"/>
            <a:r>
              <a:rPr lang="en-US" sz="2000" b="1" dirty="0">
                <a:solidFill>
                  <a:schemeClr val="bg1"/>
                </a:solidFill>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OUR ACTIVITIES</a:t>
            </a:r>
          </a:p>
        </p:txBody>
      </p:sp>
      <p:sp>
        <p:nvSpPr>
          <p:cNvPr id="56" name="Freeform: Shape 55">
            <a:extLst>
              <a:ext uri="{FF2B5EF4-FFF2-40B4-BE49-F238E27FC236}">
                <a16:creationId xmlns:a16="http://schemas.microsoft.com/office/drawing/2014/main" id="{35BE573A-4861-1E3F-2DBF-7810F4AD11E1}"/>
              </a:ext>
            </a:extLst>
          </p:cNvPr>
          <p:cNvSpPr/>
          <p:nvPr/>
        </p:nvSpPr>
        <p:spPr>
          <a:xfrm>
            <a:off x="-1" y="8284156"/>
            <a:ext cx="6339913" cy="1057076"/>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F1BA2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a:p>
        </p:txBody>
      </p:sp>
      <p:sp>
        <p:nvSpPr>
          <p:cNvPr id="55" name="Freeform: Shape 54">
            <a:extLst>
              <a:ext uri="{FF2B5EF4-FFF2-40B4-BE49-F238E27FC236}">
                <a16:creationId xmlns:a16="http://schemas.microsoft.com/office/drawing/2014/main" id="{30FEFFCA-30C6-CA45-CDCE-45556DF01A58}"/>
              </a:ext>
            </a:extLst>
          </p:cNvPr>
          <p:cNvSpPr/>
          <p:nvPr/>
        </p:nvSpPr>
        <p:spPr>
          <a:xfrm>
            <a:off x="0" y="8511788"/>
            <a:ext cx="6339913" cy="1089411"/>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gradFill>
            <a:gsLst>
              <a:gs pos="4000">
                <a:srgbClr val="301D53"/>
              </a:gs>
              <a:gs pos="89000">
                <a:srgbClr val="57257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a:p>
        </p:txBody>
      </p:sp>
      <p:grpSp>
        <p:nvGrpSpPr>
          <p:cNvPr id="47" name="Group 46">
            <a:extLst>
              <a:ext uri="{FF2B5EF4-FFF2-40B4-BE49-F238E27FC236}">
                <a16:creationId xmlns:a16="http://schemas.microsoft.com/office/drawing/2014/main" id="{19078F23-0BB1-A098-EB87-864021D95540}"/>
              </a:ext>
            </a:extLst>
          </p:cNvPr>
          <p:cNvGrpSpPr/>
          <p:nvPr/>
        </p:nvGrpSpPr>
        <p:grpSpPr>
          <a:xfrm rot="21061891">
            <a:off x="5790379" y="8907747"/>
            <a:ext cx="462167" cy="458115"/>
            <a:chOff x="11088966" y="5764636"/>
            <a:chExt cx="1103037" cy="1093364"/>
          </a:xfrm>
          <a:gradFill>
            <a:gsLst>
              <a:gs pos="49600">
                <a:srgbClr val="57257D"/>
              </a:gs>
              <a:gs pos="100000">
                <a:srgbClr val="7030A0"/>
              </a:gs>
              <a:gs pos="0">
                <a:srgbClr val="301D53"/>
              </a:gs>
            </a:gsLst>
            <a:lin ang="0" scaled="1"/>
          </a:gradFill>
        </p:grpSpPr>
        <p:sp>
          <p:nvSpPr>
            <p:cNvPr id="48" name="Rectangle: Diagonal Corners Rounded 47">
              <a:extLst>
                <a:ext uri="{FF2B5EF4-FFF2-40B4-BE49-F238E27FC236}">
                  <a16:creationId xmlns:a16="http://schemas.microsoft.com/office/drawing/2014/main" id="{06CB620E-1A15-62AB-77A8-D7D99C1250FF}"/>
                </a:ext>
              </a:extLst>
            </p:cNvPr>
            <p:cNvSpPr/>
            <p:nvPr/>
          </p:nvSpPr>
          <p:spPr>
            <a:xfrm rot="5584999">
              <a:off x="11088966" y="5764636"/>
              <a:ext cx="469028" cy="46902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49" name="Rectangle: Diagonal Corners Rounded 48">
              <a:extLst>
                <a:ext uri="{FF2B5EF4-FFF2-40B4-BE49-F238E27FC236}">
                  <a16:creationId xmlns:a16="http://schemas.microsoft.com/office/drawing/2014/main" id="{01BB839B-D3E9-9ABA-F7DE-0678ABC2E222}"/>
                </a:ext>
              </a:extLst>
            </p:cNvPr>
            <p:cNvSpPr/>
            <p:nvPr/>
          </p:nvSpPr>
          <p:spPr>
            <a:xfrm rot="5584999">
              <a:off x="11213490" y="6322960"/>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50" name="Rectangle: Diagonal Corners Rounded 49">
              <a:extLst>
                <a:ext uri="{FF2B5EF4-FFF2-40B4-BE49-F238E27FC236}">
                  <a16:creationId xmlns:a16="http://schemas.microsoft.com/office/drawing/2014/main" id="{86E6F9C8-20B5-605B-8F8A-8B2EA33A0325}"/>
                </a:ext>
              </a:extLst>
            </p:cNvPr>
            <p:cNvSpPr/>
            <p:nvPr/>
          </p:nvSpPr>
          <p:spPr>
            <a:xfrm rot="5584999">
              <a:off x="11667141" y="5890245"/>
              <a:ext cx="410672" cy="41067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62" name="Rectangle: Diagonal Corners Rounded 61">
              <a:extLst>
                <a:ext uri="{FF2B5EF4-FFF2-40B4-BE49-F238E27FC236}">
                  <a16:creationId xmlns:a16="http://schemas.microsoft.com/office/drawing/2014/main" id="{5C989316-7C30-E493-8051-53BFAF57C6EC}"/>
                </a:ext>
              </a:extLst>
            </p:cNvPr>
            <p:cNvSpPr/>
            <p:nvPr/>
          </p:nvSpPr>
          <p:spPr>
            <a:xfrm rot="5584999">
              <a:off x="11760395" y="6426392"/>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grpSp>
      <p:pic>
        <p:nvPicPr>
          <p:cNvPr id="4" name="Picture 3">
            <a:extLst>
              <a:ext uri="{FF2B5EF4-FFF2-40B4-BE49-F238E27FC236}">
                <a16:creationId xmlns:a16="http://schemas.microsoft.com/office/drawing/2014/main" id="{2E5A5C16-D7C1-676A-1B91-6BD68B4844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3571" y="6601809"/>
            <a:ext cx="1648971" cy="2274442"/>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0F1132EE-2C2A-6E2C-B4E0-29CFE690C6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230" y="5159529"/>
            <a:ext cx="2607276" cy="2027881"/>
          </a:xfrm>
          <a:prstGeom prst="rect">
            <a:avLst/>
          </a:prstGeom>
          <a:ln>
            <a:noFill/>
          </a:ln>
          <a:effectLst>
            <a:outerShdw blurRad="292100" dist="139700" dir="2700000" algn="tl" rotWithShape="0">
              <a:srgbClr val="333333">
                <a:alpha val="65000"/>
              </a:srgbClr>
            </a:outerShdw>
          </a:effectLst>
        </p:spPr>
      </p:pic>
      <p:grpSp>
        <p:nvGrpSpPr>
          <p:cNvPr id="25" name="Group 24">
            <a:extLst>
              <a:ext uri="{FF2B5EF4-FFF2-40B4-BE49-F238E27FC236}">
                <a16:creationId xmlns:a16="http://schemas.microsoft.com/office/drawing/2014/main" id="{1FE2904B-8D4E-F005-786C-07D0E0D54879}"/>
              </a:ext>
            </a:extLst>
          </p:cNvPr>
          <p:cNvGrpSpPr/>
          <p:nvPr/>
        </p:nvGrpSpPr>
        <p:grpSpPr>
          <a:xfrm>
            <a:off x="4456482" y="3302031"/>
            <a:ext cx="299816" cy="255970"/>
            <a:chOff x="0" y="0"/>
            <a:chExt cx="571079" cy="487561"/>
          </a:xfrm>
        </p:grpSpPr>
        <p:sp>
          <p:nvSpPr>
            <p:cNvPr id="29" name="Rectangle 28">
              <a:extLst>
                <a:ext uri="{FF2B5EF4-FFF2-40B4-BE49-F238E27FC236}">
                  <a16:creationId xmlns:a16="http://schemas.microsoft.com/office/drawing/2014/main" id="{837B6A7C-6AA1-3F43-FDEA-E3981F63E019}"/>
                </a:ext>
              </a:extLst>
            </p:cNvPr>
            <p:cNvSpPr/>
            <p:nvPr/>
          </p:nvSpPr>
          <p:spPr>
            <a:xfrm>
              <a:off x="0" y="0"/>
              <a:ext cx="429491" cy="374073"/>
            </a:xfrm>
            <a:prstGeom prst="rect">
              <a:avLst/>
            </a:prstGeom>
            <a:solidFill>
              <a:srgbClr val="5725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5" dirty="0"/>
            </a:p>
          </p:txBody>
        </p:sp>
        <p:sp>
          <p:nvSpPr>
            <p:cNvPr id="30" name="Rectangle 29">
              <a:extLst>
                <a:ext uri="{FF2B5EF4-FFF2-40B4-BE49-F238E27FC236}">
                  <a16:creationId xmlns:a16="http://schemas.microsoft.com/office/drawing/2014/main" id="{19115A0D-0884-6955-AB9F-3C781C2E0114}"/>
                </a:ext>
              </a:extLst>
            </p:cNvPr>
            <p:cNvSpPr/>
            <p:nvPr/>
          </p:nvSpPr>
          <p:spPr>
            <a:xfrm flipV="1">
              <a:off x="287902" y="240923"/>
              <a:ext cx="283177" cy="246638"/>
            </a:xfrm>
            <a:prstGeom prst="rect">
              <a:avLst/>
            </a:prstGeom>
            <a:solidFill>
              <a:srgbClr val="D09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5" dirty="0"/>
            </a:p>
          </p:txBody>
        </p:sp>
      </p:grpSp>
      <p:grpSp>
        <p:nvGrpSpPr>
          <p:cNvPr id="26" name="Group 25">
            <a:extLst>
              <a:ext uri="{FF2B5EF4-FFF2-40B4-BE49-F238E27FC236}">
                <a16:creationId xmlns:a16="http://schemas.microsoft.com/office/drawing/2014/main" id="{2E814280-3470-64A8-625D-DEE60BF608AC}"/>
              </a:ext>
            </a:extLst>
          </p:cNvPr>
          <p:cNvGrpSpPr/>
          <p:nvPr/>
        </p:nvGrpSpPr>
        <p:grpSpPr>
          <a:xfrm flipH="1" flipV="1">
            <a:off x="1299092" y="7781194"/>
            <a:ext cx="299816" cy="255970"/>
            <a:chOff x="0" y="0"/>
            <a:chExt cx="571079" cy="487561"/>
          </a:xfrm>
          <a:solidFill>
            <a:srgbClr val="57257D"/>
          </a:solidFill>
        </p:grpSpPr>
        <p:sp>
          <p:nvSpPr>
            <p:cNvPr id="27" name="Rectangle 26">
              <a:extLst>
                <a:ext uri="{FF2B5EF4-FFF2-40B4-BE49-F238E27FC236}">
                  <a16:creationId xmlns:a16="http://schemas.microsoft.com/office/drawing/2014/main" id="{80F1B815-6058-1435-51D9-E577AC18F07B}"/>
                </a:ext>
              </a:extLst>
            </p:cNvPr>
            <p:cNvSpPr/>
            <p:nvPr/>
          </p:nvSpPr>
          <p:spPr>
            <a:xfrm>
              <a:off x="0" y="0"/>
              <a:ext cx="429491" cy="3740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5"/>
            </a:p>
          </p:txBody>
        </p:sp>
        <p:sp>
          <p:nvSpPr>
            <p:cNvPr id="28" name="Rectangle 27">
              <a:extLst>
                <a:ext uri="{FF2B5EF4-FFF2-40B4-BE49-F238E27FC236}">
                  <a16:creationId xmlns:a16="http://schemas.microsoft.com/office/drawing/2014/main" id="{AD799E1F-445B-077E-EEC8-11D71B75C618}"/>
                </a:ext>
              </a:extLst>
            </p:cNvPr>
            <p:cNvSpPr/>
            <p:nvPr/>
          </p:nvSpPr>
          <p:spPr>
            <a:xfrm flipV="1">
              <a:off x="287902" y="240923"/>
              <a:ext cx="283177" cy="246638"/>
            </a:xfrm>
            <a:prstGeom prst="rect">
              <a:avLst/>
            </a:prstGeom>
            <a:solidFill>
              <a:srgbClr val="D09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5" dirty="0"/>
            </a:p>
          </p:txBody>
        </p:sp>
      </p:grpSp>
      <p:pic>
        <p:nvPicPr>
          <p:cNvPr id="11" name="Picture 10">
            <a:extLst>
              <a:ext uri="{FF2B5EF4-FFF2-40B4-BE49-F238E27FC236}">
                <a16:creationId xmlns:a16="http://schemas.microsoft.com/office/drawing/2014/main" id="{80E956EA-3E41-58D5-AE6C-51E82E4558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3101" y="4041546"/>
            <a:ext cx="2655941" cy="1991956"/>
          </a:xfrm>
          <a:prstGeom prst="rect">
            <a:avLst/>
          </a:prstGeom>
          <a:ln>
            <a:noFill/>
          </a:ln>
          <a:effectLst>
            <a:outerShdw blurRad="292100" dist="139700" dir="2700000" algn="tl" rotWithShape="0">
              <a:srgbClr val="333333">
                <a:alpha val="65000"/>
              </a:srgbClr>
            </a:outerShdw>
          </a:effectLst>
        </p:spPr>
      </p:pic>
      <p:sp>
        <p:nvSpPr>
          <p:cNvPr id="34" name="Half Frame 33">
            <a:extLst>
              <a:ext uri="{FF2B5EF4-FFF2-40B4-BE49-F238E27FC236}">
                <a16:creationId xmlns:a16="http://schemas.microsoft.com/office/drawing/2014/main" id="{92ACEBC0-1949-D443-7584-AEECA81FFA61}"/>
              </a:ext>
            </a:extLst>
          </p:cNvPr>
          <p:cNvSpPr/>
          <p:nvPr/>
        </p:nvSpPr>
        <p:spPr>
          <a:xfrm flipV="1">
            <a:off x="3361539" y="5271655"/>
            <a:ext cx="923376" cy="893632"/>
          </a:xfrm>
          <a:prstGeom prst="halfFrame">
            <a:avLst>
              <a:gd name="adj1" fmla="val 8910"/>
              <a:gd name="adj2" fmla="val 8910"/>
            </a:avLst>
          </a:prstGeom>
          <a:solidFill>
            <a:srgbClr val="301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45">
              <a:solidFill>
                <a:schemeClr val="tx1"/>
              </a:solidFill>
            </a:endParaRPr>
          </a:p>
        </p:txBody>
      </p:sp>
      <p:sp>
        <p:nvSpPr>
          <p:cNvPr id="71" name="Half Frame 70">
            <a:extLst>
              <a:ext uri="{FF2B5EF4-FFF2-40B4-BE49-F238E27FC236}">
                <a16:creationId xmlns:a16="http://schemas.microsoft.com/office/drawing/2014/main" id="{1DDE8920-9E74-EBA9-F081-74E1DC69BE1E}"/>
              </a:ext>
            </a:extLst>
          </p:cNvPr>
          <p:cNvSpPr/>
          <p:nvPr/>
        </p:nvSpPr>
        <p:spPr>
          <a:xfrm rot="16200000" flipH="1" flipV="1">
            <a:off x="5420233" y="3912917"/>
            <a:ext cx="923376" cy="893632"/>
          </a:xfrm>
          <a:prstGeom prst="halfFrame">
            <a:avLst>
              <a:gd name="adj1" fmla="val 8910"/>
              <a:gd name="adj2" fmla="val 8910"/>
            </a:avLst>
          </a:prstGeom>
          <a:solidFill>
            <a:srgbClr val="301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45">
              <a:solidFill>
                <a:schemeClr val="tx1"/>
              </a:solidFill>
            </a:endParaRPr>
          </a:p>
        </p:txBody>
      </p:sp>
      <p:grpSp>
        <p:nvGrpSpPr>
          <p:cNvPr id="86" name="Group 85">
            <a:extLst>
              <a:ext uri="{FF2B5EF4-FFF2-40B4-BE49-F238E27FC236}">
                <a16:creationId xmlns:a16="http://schemas.microsoft.com/office/drawing/2014/main" id="{486B2363-72D4-2152-A1DE-7B8CB4B1D303}"/>
              </a:ext>
            </a:extLst>
          </p:cNvPr>
          <p:cNvGrpSpPr/>
          <p:nvPr/>
        </p:nvGrpSpPr>
        <p:grpSpPr>
          <a:xfrm>
            <a:off x="203238" y="1392938"/>
            <a:ext cx="3158301" cy="2443371"/>
            <a:chOff x="1707491" y="1578927"/>
            <a:chExt cx="3158301" cy="2443371"/>
          </a:xfrm>
        </p:grpSpPr>
        <p:pic>
          <p:nvPicPr>
            <p:cNvPr id="9" name="Picture 8">
              <a:extLst>
                <a:ext uri="{FF2B5EF4-FFF2-40B4-BE49-F238E27FC236}">
                  <a16:creationId xmlns:a16="http://schemas.microsoft.com/office/drawing/2014/main" id="{982A7DE1-C73A-5D53-8A4E-F384907161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59571" y="1702804"/>
              <a:ext cx="2989613" cy="2242210"/>
            </a:xfrm>
            <a:prstGeom prst="rect">
              <a:avLst/>
            </a:prstGeom>
            <a:ln>
              <a:noFill/>
            </a:ln>
            <a:effectLst>
              <a:outerShdw blurRad="292100" dist="139700" dir="2700000" algn="tl" rotWithShape="0">
                <a:srgbClr val="333333">
                  <a:alpha val="65000"/>
                </a:srgbClr>
              </a:outerShdw>
            </a:effectLst>
          </p:spPr>
        </p:pic>
        <p:sp>
          <p:nvSpPr>
            <p:cNvPr id="78" name="Half Frame 77">
              <a:extLst>
                <a:ext uri="{FF2B5EF4-FFF2-40B4-BE49-F238E27FC236}">
                  <a16:creationId xmlns:a16="http://schemas.microsoft.com/office/drawing/2014/main" id="{DB6CBC84-4F17-188E-8057-AFB61569A000}"/>
                </a:ext>
              </a:extLst>
            </p:cNvPr>
            <p:cNvSpPr/>
            <p:nvPr/>
          </p:nvSpPr>
          <p:spPr>
            <a:xfrm rot="16200000" flipH="1" flipV="1">
              <a:off x="3957288" y="1593799"/>
              <a:ext cx="923376" cy="893632"/>
            </a:xfrm>
            <a:prstGeom prst="halfFrame">
              <a:avLst>
                <a:gd name="adj1" fmla="val 8910"/>
                <a:gd name="adj2" fmla="val 8910"/>
              </a:avLst>
            </a:prstGeom>
            <a:solidFill>
              <a:srgbClr val="301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45">
                <a:solidFill>
                  <a:schemeClr val="tx1"/>
                </a:solidFill>
              </a:endParaRPr>
            </a:p>
          </p:txBody>
        </p:sp>
        <p:sp>
          <p:nvSpPr>
            <p:cNvPr id="79" name="Half Frame 78">
              <a:extLst>
                <a:ext uri="{FF2B5EF4-FFF2-40B4-BE49-F238E27FC236}">
                  <a16:creationId xmlns:a16="http://schemas.microsoft.com/office/drawing/2014/main" id="{47E1A23A-0886-A1C7-00E5-48799D24003C}"/>
                </a:ext>
              </a:extLst>
            </p:cNvPr>
            <p:cNvSpPr/>
            <p:nvPr/>
          </p:nvSpPr>
          <p:spPr>
            <a:xfrm flipV="1">
              <a:off x="1707491" y="3292108"/>
              <a:ext cx="923376" cy="730190"/>
            </a:xfrm>
            <a:prstGeom prst="halfFrame">
              <a:avLst>
                <a:gd name="adj1" fmla="val 8910"/>
                <a:gd name="adj2" fmla="val 8910"/>
              </a:avLst>
            </a:prstGeom>
            <a:solidFill>
              <a:srgbClr val="301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45">
                <a:solidFill>
                  <a:schemeClr val="tx1"/>
                </a:solidFill>
              </a:endParaRPr>
            </a:p>
          </p:txBody>
        </p:sp>
      </p:grpSp>
      <p:sp>
        <p:nvSpPr>
          <p:cNvPr id="99" name="Half Frame 98">
            <a:extLst>
              <a:ext uri="{FF2B5EF4-FFF2-40B4-BE49-F238E27FC236}">
                <a16:creationId xmlns:a16="http://schemas.microsoft.com/office/drawing/2014/main" id="{87B64BF3-D759-461E-DFC4-5113DA0D0B46}"/>
              </a:ext>
            </a:extLst>
          </p:cNvPr>
          <p:cNvSpPr/>
          <p:nvPr/>
        </p:nvSpPr>
        <p:spPr>
          <a:xfrm rot="16200000" flipH="1" flipV="1">
            <a:off x="2173177" y="5061527"/>
            <a:ext cx="923376" cy="893632"/>
          </a:xfrm>
          <a:prstGeom prst="halfFrame">
            <a:avLst>
              <a:gd name="adj1" fmla="val 8910"/>
              <a:gd name="adj2" fmla="val 8910"/>
            </a:avLst>
          </a:prstGeom>
          <a:solidFill>
            <a:srgbClr val="301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45">
              <a:solidFill>
                <a:schemeClr val="tx1"/>
              </a:solidFill>
            </a:endParaRPr>
          </a:p>
        </p:txBody>
      </p:sp>
      <p:sp>
        <p:nvSpPr>
          <p:cNvPr id="100" name="Half Frame 99">
            <a:extLst>
              <a:ext uri="{FF2B5EF4-FFF2-40B4-BE49-F238E27FC236}">
                <a16:creationId xmlns:a16="http://schemas.microsoft.com/office/drawing/2014/main" id="{253CCE46-35F1-55B2-816F-E0F563025310}"/>
              </a:ext>
            </a:extLst>
          </p:cNvPr>
          <p:cNvSpPr/>
          <p:nvPr/>
        </p:nvSpPr>
        <p:spPr>
          <a:xfrm flipV="1">
            <a:off x="199319" y="6434490"/>
            <a:ext cx="923376" cy="893632"/>
          </a:xfrm>
          <a:prstGeom prst="halfFrame">
            <a:avLst>
              <a:gd name="adj1" fmla="val 8910"/>
              <a:gd name="adj2" fmla="val 8910"/>
            </a:avLst>
          </a:prstGeom>
          <a:solidFill>
            <a:srgbClr val="301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45">
              <a:solidFill>
                <a:schemeClr val="tx1"/>
              </a:solidFill>
            </a:endParaRPr>
          </a:p>
        </p:txBody>
      </p:sp>
      <p:sp>
        <p:nvSpPr>
          <p:cNvPr id="108" name="Half Frame 107">
            <a:extLst>
              <a:ext uri="{FF2B5EF4-FFF2-40B4-BE49-F238E27FC236}">
                <a16:creationId xmlns:a16="http://schemas.microsoft.com/office/drawing/2014/main" id="{F27BC14C-B9D1-B0E9-620C-2F70F37E558F}"/>
              </a:ext>
            </a:extLst>
          </p:cNvPr>
          <p:cNvSpPr/>
          <p:nvPr/>
        </p:nvSpPr>
        <p:spPr>
          <a:xfrm rot="5400000" flipH="1">
            <a:off x="4600506" y="8195489"/>
            <a:ext cx="727555" cy="811079"/>
          </a:xfrm>
          <a:prstGeom prst="halfFrame">
            <a:avLst>
              <a:gd name="adj1" fmla="val 8910"/>
              <a:gd name="adj2" fmla="val 8910"/>
            </a:avLst>
          </a:prstGeom>
          <a:solidFill>
            <a:srgbClr val="301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45">
              <a:solidFill>
                <a:schemeClr val="tx1"/>
              </a:solidFill>
            </a:endParaRPr>
          </a:p>
        </p:txBody>
      </p:sp>
      <p:sp>
        <p:nvSpPr>
          <p:cNvPr id="118" name="Freeform: Shape 117">
            <a:extLst>
              <a:ext uri="{FF2B5EF4-FFF2-40B4-BE49-F238E27FC236}">
                <a16:creationId xmlns:a16="http://schemas.microsoft.com/office/drawing/2014/main" id="{AC1DD8A2-8915-35C0-224B-A3A29BDFC601}"/>
              </a:ext>
            </a:extLst>
          </p:cNvPr>
          <p:cNvSpPr/>
          <p:nvPr/>
        </p:nvSpPr>
        <p:spPr>
          <a:xfrm rot="5400000" flipH="1" flipV="1">
            <a:off x="4969960" y="4839583"/>
            <a:ext cx="752745" cy="1638642"/>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57257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dirty="0"/>
          </a:p>
        </p:txBody>
      </p:sp>
      <p:sp>
        <p:nvSpPr>
          <p:cNvPr id="119" name="Freeform: Shape 118">
            <a:extLst>
              <a:ext uri="{FF2B5EF4-FFF2-40B4-BE49-F238E27FC236}">
                <a16:creationId xmlns:a16="http://schemas.microsoft.com/office/drawing/2014/main" id="{81E17AEE-354B-0036-1C2E-F6191C07211F}"/>
              </a:ext>
            </a:extLst>
          </p:cNvPr>
          <p:cNvSpPr/>
          <p:nvPr/>
        </p:nvSpPr>
        <p:spPr>
          <a:xfrm rot="5400000">
            <a:off x="4080110" y="6140969"/>
            <a:ext cx="752745" cy="1667521"/>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D09E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dirty="0"/>
          </a:p>
        </p:txBody>
      </p:sp>
      <p:sp>
        <p:nvSpPr>
          <p:cNvPr id="120" name="Half Frame 119">
            <a:extLst>
              <a:ext uri="{FF2B5EF4-FFF2-40B4-BE49-F238E27FC236}">
                <a16:creationId xmlns:a16="http://schemas.microsoft.com/office/drawing/2014/main" id="{290AF3D3-9F94-DF3C-413F-736F61819743}"/>
              </a:ext>
            </a:extLst>
          </p:cNvPr>
          <p:cNvSpPr/>
          <p:nvPr/>
        </p:nvSpPr>
        <p:spPr>
          <a:xfrm rot="10800000" flipH="1" flipV="1">
            <a:off x="3493102" y="6508303"/>
            <a:ext cx="774132" cy="701156"/>
          </a:xfrm>
          <a:prstGeom prst="halfFrame">
            <a:avLst>
              <a:gd name="adj1" fmla="val 8910"/>
              <a:gd name="adj2" fmla="val 8910"/>
            </a:avLst>
          </a:prstGeom>
          <a:solidFill>
            <a:srgbClr val="301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45">
              <a:solidFill>
                <a:schemeClr val="tx1"/>
              </a:solidFill>
            </a:endParaRPr>
          </a:p>
        </p:txBody>
      </p:sp>
      <p:sp>
        <p:nvSpPr>
          <p:cNvPr id="121" name="Freeform: Shape 120">
            <a:extLst>
              <a:ext uri="{FF2B5EF4-FFF2-40B4-BE49-F238E27FC236}">
                <a16:creationId xmlns:a16="http://schemas.microsoft.com/office/drawing/2014/main" id="{22DC27B4-6A58-5DB1-8387-720122C2F0D9}"/>
              </a:ext>
            </a:extLst>
          </p:cNvPr>
          <p:cNvSpPr/>
          <p:nvPr/>
        </p:nvSpPr>
        <p:spPr>
          <a:xfrm rot="5400000">
            <a:off x="3957245" y="3584033"/>
            <a:ext cx="752745" cy="1667521"/>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D09E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dirty="0"/>
          </a:p>
        </p:txBody>
      </p:sp>
      <p:sp>
        <p:nvSpPr>
          <p:cNvPr id="122" name="Half Frame 121">
            <a:extLst>
              <a:ext uri="{FF2B5EF4-FFF2-40B4-BE49-F238E27FC236}">
                <a16:creationId xmlns:a16="http://schemas.microsoft.com/office/drawing/2014/main" id="{B93EB6EA-86D7-3E90-2B19-FA5AFB1A68DE}"/>
              </a:ext>
            </a:extLst>
          </p:cNvPr>
          <p:cNvSpPr/>
          <p:nvPr/>
        </p:nvSpPr>
        <p:spPr>
          <a:xfrm rot="10800000" flipH="1" flipV="1">
            <a:off x="3343857" y="3910310"/>
            <a:ext cx="923376" cy="893632"/>
          </a:xfrm>
          <a:prstGeom prst="halfFrame">
            <a:avLst>
              <a:gd name="adj1" fmla="val 8910"/>
              <a:gd name="adj2" fmla="val 8910"/>
            </a:avLst>
          </a:prstGeom>
          <a:solidFill>
            <a:srgbClr val="301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45">
              <a:solidFill>
                <a:schemeClr val="tx1"/>
              </a:solidFill>
            </a:endParaRPr>
          </a:p>
        </p:txBody>
      </p:sp>
      <p:sp>
        <p:nvSpPr>
          <p:cNvPr id="123" name="Half Frame 122">
            <a:extLst>
              <a:ext uri="{FF2B5EF4-FFF2-40B4-BE49-F238E27FC236}">
                <a16:creationId xmlns:a16="http://schemas.microsoft.com/office/drawing/2014/main" id="{8A3AD39D-C612-A5DC-2234-D64A6654B3FA}"/>
              </a:ext>
            </a:extLst>
          </p:cNvPr>
          <p:cNvSpPr/>
          <p:nvPr/>
        </p:nvSpPr>
        <p:spPr>
          <a:xfrm rot="5400000" flipH="1">
            <a:off x="5367028" y="5239860"/>
            <a:ext cx="923376" cy="893632"/>
          </a:xfrm>
          <a:prstGeom prst="halfFrame">
            <a:avLst>
              <a:gd name="adj1" fmla="val 8910"/>
              <a:gd name="adj2" fmla="val 8910"/>
            </a:avLst>
          </a:prstGeom>
          <a:solidFill>
            <a:srgbClr val="301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45">
              <a:solidFill>
                <a:schemeClr val="tx1"/>
              </a:solidFill>
            </a:endParaRPr>
          </a:p>
        </p:txBody>
      </p:sp>
      <p:sp>
        <p:nvSpPr>
          <p:cNvPr id="124" name="Freeform: Shape 123">
            <a:extLst>
              <a:ext uri="{FF2B5EF4-FFF2-40B4-BE49-F238E27FC236}">
                <a16:creationId xmlns:a16="http://schemas.microsoft.com/office/drawing/2014/main" id="{CC1FE6E5-CDCF-2F9A-E03B-21A3A2FAF9D7}"/>
              </a:ext>
            </a:extLst>
          </p:cNvPr>
          <p:cNvSpPr/>
          <p:nvPr/>
        </p:nvSpPr>
        <p:spPr>
          <a:xfrm rot="5400000" flipH="1" flipV="1">
            <a:off x="4085759" y="7681915"/>
            <a:ext cx="752745" cy="1638642"/>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57257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dirty="0"/>
          </a:p>
        </p:txBody>
      </p:sp>
      <p:sp>
        <p:nvSpPr>
          <p:cNvPr id="125" name="Half Frame 124">
            <a:extLst>
              <a:ext uri="{FF2B5EF4-FFF2-40B4-BE49-F238E27FC236}">
                <a16:creationId xmlns:a16="http://schemas.microsoft.com/office/drawing/2014/main" id="{B22DC407-CF16-C271-BC28-2469B8467036}"/>
              </a:ext>
            </a:extLst>
          </p:cNvPr>
          <p:cNvSpPr/>
          <p:nvPr/>
        </p:nvSpPr>
        <p:spPr>
          <a:xfrm rot="16200000" flipH="1" flipV="1">
            <a:off x="4596189" y="6466352"/>
            <a:ext cx="736187" cy="811078"/>
          </a:xfrm>
          <a:prstGeom prst="halfFrame">
            <a:avLst>
              <a:gd name="adj1" fmla="val 8910"/>
              <a:gd name="adj2" fmla="val 8910"/>
            </a:avLst>
          </a:prstGeom>
          <a:solidFill>
            <a:srgbClr val="301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45">
              <a:solidFill>
                <a:schemeClr val="tx1"/>
              </a:solidFill>
            </a:endParaRPr>
          </a:p>
        </p:txBody>
      </p:sp>
      <p:sp>
        <p:nvSpPr>
          <p:cNvPr id="126" name="Freeform: Shape 125">
            <a:extLst>
              <a:ext uri="{FF2B5EF4-FFF2-40B4-BE49-F238E27FC236}">
                <a16:creationId xmlns:a16="http://schemas.microsoft.com/office/drawing/2014/main" id="{8E09DE0D-3D74-7AD0-D6FF-3F4C9A3B389F}"/>
              </a:ext>
            </a:extLst>
          </p:cNvPr>
          <p:cNvSpPr/>
          <p:nvPr/>
        </p:nvSpPr>
        <p:spPr>
          <a:xfrm rot="5400000" flipH="1" flipV="1">
            <a:off x="1748420" y="5982520"/>
            <a:ext cx="752745" cy="1638642"/>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57257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dirty="0"/>
          </a:p>
        </p:txBody>
      </p:sp>
      <p:sp>
        <p:nvSpPr>
          <p:cNvPr id="127" name="Half Frame 126">
            <a:extLst>
              <a:ext uri="{FF2B5EF4-FFF2-40B4-BE49-F238E27FC236}">
                <a16:creationId xmlns:a16="http://schemas.microsoft.com/office/drawing/2014/main" id="{AD4AB4EA-BFEC-671B-3BDF-89B5B5397318}"/>
              </a:ext>
            </a:extLst>
          </p:cNvPr>
          <p:cNvSpPr/>
          <p:nvPr/>
        </p:nvSpPr>
        <p:spPr>
          <a:xfrm rot="5400000" flipH="1">
            <a:off x="2153878" y="6388918"/>
            <a:ext cx="923376" cy="893632"/>
          </a:xfrm>
          <a:prstGeom prst="halfFrame">
            <a:avLst>
              <a:gd name="adj1" fmla="val 8910"/>
              <a:gd name="adj2" fmla="val 8910"/>
            </a:avLst>
          </a:prstGeom>
          <a:solidFill>
            <a:srgbClr val="301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45">
              <a:solidFill>
                <a:schemeClr val="tx1"/>
              </a:solidFill>
            </a:endParaRPr>
          </a:p>
        </p:txBody>
      </p:sp>
      <p:sp>
        <p:nvSpPr>
          <p:cNvPr id="128" name="Freeform: Shape 127">
            <a:extLst>
              <a:ext uri="{FF2B5EF4-FFF2-40B4-BE49-F238E27FC236}">
                <a16:creationId xmlns:a16="http://schemas.microsoft.com/office/drawing/2014/main" id="{95A9FD7C-C68E-238E-8CDC-506AB54149B9}"/>
              </a:ext>
            </a:extLst>
          </p:cNvPr>
          <p:cNvSpPr/>
          <p:nvPr/>
        </p:nvSpPr>
        <p:spPr>
          <a:xfrm rot="5400000">
            <a:off x="774563" y="4692745"/>
            <a:ext cx="752745" cy="1667521"/>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D09E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dirty="0"/>
          </a:p>
        </p:txBody>
      </p:sp>
      <p:sp>
        <p:nvSpPr>
          <p:cNvPr id="129" name="Half Frame 128">
            <a:extLst>
              <a:ext uri="{FF2B5EF4-FFF2-40B4-BE49-F238E27FC236}">
                <a16:creationId xmlns:a16="http://schemas.microsoft.com/office/drawing/2014/main" id="{781E86B7-5832-1DFC-5355-51F56E73709C}"/>
              </a:ext>
            </a:extLst>
          </p:cNvPr>
          <p:cNvSpPr/>
          <p:nvPr/>
        </p:nvSpPr>
        <p:spPr>
          <a:xfrm rot="10800000" flipH="1" flipV="1">
            <a:off x="199788" y="5016515"/>
            <a:ext cx="923376" cy="893632"/>
          </a:xfrm>
          <a:prstGeom prst="halfFrame">
            <a:avLst>
              <a:gd name="adj1" fmla="val 8910"/>
              <a:gd name="adj2" fmla="val 8910"/>
            </a:avLst>
          </a:prstGeom>
          <a:solidFill>
            <a:srgbClr val="301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45">
              <a:solidFill>
                <a:schemeClr val="tx1"/>
              </a:solidFill>
            </a:endParaRPr>
          </a:p>
        </p:txBody>
      </p:sp>
      <p:sp>
        <p:nvSpPr>
          <p:cNvPr id="130" name="Freeform: Shape 129">
            <a:extLst>
              <a:ext uri="{FF2B5EF4-FFF2-40B4-BE49-F238E27FC236}">
                <a16:creationId xmlns:a16="http://schemas.microsoft.com/office/drawing/2014/main" id="{835D8121-B0DE-5910-A3CA-D9B97C967DB1}"/>
              </a:ext>
            </a:extLst>
          </p:cNvPr>
          <p:cNvSpPr/>
          <p:nvPr/>
        </p:nvSpPr>
        <p:spPr>
          <a:xfrm rot="5400000">
            <a:off x="817425" y="1053957"/>
            <a:ext cx="752745" cy="1667521"/>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D09E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dirty="0"/>
          </a:p>
        </p:txBody>
      </p:sp>
      <p:sp>
        <p:nvSpPr>
          <p:cNvPr id="131" name="Half Frame 130">
            <a:extLst>
              <a:ext uri="{FF2B5EF4-FFF2-40B4-BE49-F238E27FC236}">
                <a16:creationId xmlns:a16="http://schemas.microsoft.com/office/drawing/2014/main" id="{452FC084-2EDD-D3FD-8DEE-4878F072B4E8}"/>
              </a:ext>
            </a:extLst>
          </p:cNvPr>
          <p:cNvSpPr/>
          <p:nvPr/>
        </p:nvSpPr>
        <p:spPr>
          <a:xfrm rot="10800000" flipH="1" flipV="1">
            <a:off x="208944" y="1381685"/>
            <a:ext cx="923376" cy="893632"/>
          </a:xfrm>
          <a:prstGeom prst="halfFrame">
            <a:avLst>
              <a:gd name="adj1" fmla="val 8910"/>
              <a:gd name="adj2" fmla="val 8910"/>
            </a:avLst>
          </a:prstGeom>
          <a:solidFill>
            <a:srgbClr val="301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45">
              <a:solidFill>
                <a:schemeClr val="tx1"/>
              </a:solidFill>
            </a:endParaRPr>
          </a:p>
        </p:txBody>
      </p:sp>
      <p:sp>
        <p:nvSpPr>
          <p:cNvPr id="132" name="Freeform: Shape 131">
            <a:extLst>
              <a:ext uri="{FF2B5EF4-FFF2-40B4-BE49-F238E27FC236}">
                <a16:creationId xmlns:a16="http://schemas.microsoft.com/office/drawing/2014/main" id="{A52AEBCF-1DAA-34B2-1E79-7355A5F40E22}"/>
              </a:ext>
            </a:extLst>
          </p:cNvPr>
          <p:cNvSpPr/>
          <p:nvPr/>
        </p:nvSpPr>
        <p:spPr>
          <a:xfrm rot="5400000" flipH="1" flipV="1">
            <a:off x="2165846" y="2574043"/>
            <a:ext cx="752745" cy="1638642"/>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57257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dirty="0"/>
          </a:p>
        </p:txBody>
      </p:sp>
      <p:sp>
        <p:nvSpPr>
          <p:cNvPr id="133" name="Half Frame 132">
            <a:extLst>
              <a:ext uri="{FF2B5EF4-FFF2-40B4-BE49-F238E27FC236}">
                <a16:creationId xmlns:a16="http://schemas.microsoft.com/office/drawing/2014/main" id="{948ABA27-228B-E3BB-9D0D-5D12DB68798A}"/>
              </a:ext>
            </a:extLst>
          </p:cNvPr>
          <p:cNvSpPr/>
          <p:nvPr/>
        </p:nvSpPr>
        <p:spPr>
          <a:xfrm rot="5400000" flipH="1">
            <a:off x="2562914" y="2974320"/>
            <a:ext cx="923376" cy="893632"/>
          </a:xfrm>
          <a:prstGeom prst="halfFrame">
            <a:avLst>
              <a:gd name="adj1" fmla="val 8910"/>
              <a:gd name="adj2" fmla="val 8910"/>
            </a:avLst>
          </a:prstGeom>
          <a:solidFill>
            <a:srgbClr val="301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45">
              <a:solidFill>
                <a:schemeClr val="tx1"/>
              </a:solidFill>
            </a:endParaRPr>
          </a:p>
        </p:txBody>
      </p:sp>
      <p:sp>
        <p:nvSpPr>
          <p:cNvPr id="134" name="Half Frame 133">
            <a:extLst>
              <a:ext uri="{FF2B5EF4-FFF2-40B4-BE49-F238E27FC236}">
                <a16:creationId xmlns:a16="http://schemas.microsoft.com/office/drawing/2014/main" id="{10A377E5-216E-38ED-6E9F-5CC0280A2768}"/>
              </a:ext>
            </a:extLst>
          </p:cNvPr>
          <p:cNvSpPr/>
          <p:nvPr/>
        </p:nvSpPr>
        <p:spPr>
          <a:xfrm rot="16200000">
            <a:off x="3513180" y="8224572"/>
            <a:ext cx="727555" cy="811079"/>
          </a:xfrm>
          <a:prstGeom prst="halfFrame">
            <a:avLst>
              <a:gd name="adj1" fmla="val 8910"/>
              <a:gd name="adj2" fmla="val 8910"/>
            </a:avLst>
          </a:prstGeom>
          <a:solidFill>
            <a:srgbClr val="301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45">
              <a:solidFill>
                <a:schemeClr val="tx1"/>
              </a:solidFill>
            </a:endParaRPr>
          </a:p>
        </p:txBody>
      </p:sp>
    </p:spTree>
    <p:extLst>
      <p:ext uri="{BB962C8B-B14F-4D97-AF65-F5344CB8AC3E}">
        <p14:creationId xmlns:p14="http://schemas.microsoft.com/office/powerpoint/2010/main" val="3423027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E7E9FF1-1186-2BF5-DE97-F0735572D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0147" y="1458531"/>
            <a:ext cx="1513316" cy="1343554"/>
          </a:xfrm>
          <a:prstGeom prst="rect">
            <a:avLst/>
          </a:prstGeom>
          <a:ln>
            <a:noFill/>
          </a:ln>
          <a:effectLst>
            <a:outerShdw blurRad="292100" dist="139700" dir="2700000" algn="tl" rotWithShape="0">
              <a:srgbClr val="333333">
                <a:alpha val="65000"/>
              </a:srgbClr>
            </a:outerShdw>
          </a:effectLst>
        </p:spPr>
      </p:pic>
      <p:sp>
        <p:nvSpPr>
          <p:cNvPr id="53" name="Freeform: Shape 52">
            <a:extLst>
              <a:ext uri="{FF2B5EF4-FFF2-40B4-BE49-F238E27FC236}">
                <a16:creationId xmlns:a16="http://schemas.microsoft.com/office/drawing/2014/main" id="{852E44FC-3C9A-C894-CA2D-30FD9E721B3B}"/>
              </a:ext>
            </a:extLst>
          </p:cNvPr>
          <p:cNvSpPr/>
          <p:nvPr/>
        </p:nvSpPr>
        <p:spPr>
          <a:xfrm flipH="1">
            <a:off x="22060" y="403398"/>
            <a:ext cx="6390479" cy="1067480"/>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99181D"/>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52" name="Freeform: Shape 51">
            <a:extLst>
              <a:ext uri="{FF2B5EF4-FFF2-40B4-BE49-F238E27FC236}">
                <a16:creationId xmlns:a16="http://schemas.microsoft.com/office/drawing/2014/main" id="{19D94873-773C-134C-D4D3-2235317F37C3}"/>
              </a:ext>
            </a:extLst>
          </p:cNvPr>
          <p:cNvSpPr/>
          <p:nvPr/>
        </p:nvSpPr>
        <p:spPr>
          <a:xfrm flipH="1">
            <a:off x="17590" y="2"/>
            <a:ext cx="6414126" cy="1276022"/>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F1BA25"/>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51" name="Freeform: Shape 50">
            <a:extLst>
              <a:ext uri="{FF2B5EF4-FFF2-40B4-BE49-F238E27FC236}">
                <a16:creationId xmlns:a16="http://schemas.microsoft.com/office/drawing/2014/main" id="{9F109720-8BD7-FB40-B2EB-7858D3C855FD}"/>
              </a:ext>
            </a:extLst>
          </p:cNvPr>
          <p:cNvSpPr/>
          <p:nvPr/>
        </p:nvSpPr>
        <p:spPr>
          <a:xfrm flipH="1">
            <a:off x="3183" y="1"/>
            <a:ext cx="6414126" cy="959150"/>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01D53"/>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5" name="TextBox 4">
            <a:extLst>
              <a:ext uri="{FF2B5EF4-FFF2-40B4-BE49-F238E27FC236}">
                <a16:creationId xmlns:a16="http://schemas.microsoft.com/office/drawing/2014/main" id="{A8DEE37D-C9F6-598C-5954-C6B3422EFCA2}"/>
              </a:ext>
            </a:extLst>
          </p:cNvPr>
          <p:cNvSpPr txBox="1"/>
          <p:nvPr/>
        </p:nvSpPr>
        <p:spPr>
          <a:xfrm>
            <a:off x="2765920" y="256896"/>
            <a:ext cx="3515314" cy="400110"/>
          </a:xfrm>
          <a:prstGeom prst="rect">
            <a:avLst/>
          </a:prstGeom>
          <a:noFill/>
        </p:spPr>
        <p:txBody>
          <a:bodyPr wrap="square" rtlCol="0">
            <a:spAutoFit/>
          </a:bodyPr>
          <a:lstStyle/>
          <a:p>
            <a:pPr algn="ctr"/>
            <a:r>
              <a:rPr lang="en-US" sz="2000" b="1" dirty="0">
                <a:solidFill>
                  <a:schemeClr val="bg1"/>
                </a:solidFill>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OUR ACTIVITIES</a:t>
            </a:r>
          </a:p>
        </p:txBody>
      </p:sp>
      <p:sp>
        <p:nvSpPr>
          <p:cNvPr id="56" name="Freeform: Shape 55">
            <a:extLst>
              <a:ext uri="{FF2B5EF4-FFF2-40B4-BE49-F238E27FC236}">
                <a16:creationId xmlns:a16="http://schemas.microsoft.com/office/drawing/2014/main" id="{35BE573A-4861-1E3F-2DBF-7810F4AD11E1}"/>
              </a:ext>
            </a:extLst>
          </p:cNvPr>
          <p:cNvSpPr/>
          <p:nvPr/>
        </p:nvSpPr>
        <p:spPr>
          <a:xfrm>
            <a:off x="-1" y="8284156"/>
            <a:ext cx="6339913" cy="1057076"/>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F1BA2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a:p>
        </p:txBody>
      </p:sp>
      <p:sp>
        <p:nvSpPr>
          <p:cNvPr id="55" name="Freeform: Shape 54">
            <a:extLst>
              <a:ext uri="{FF2B5EF4-FFF2-40B4-BE49-F238E27FC236}">
                <a16:creationId xmlns:a16="http://schemas.microsoft.com/office/drawing/2014/main" id="{30FEFFCA-30C6-CA45-CDCE-45556DF01A58}"/>
              </a:ext>
            </a:extLst>
          </p:cNvPr>
          <p:cNvSpPr/>
          <p:nvPr/>
        </p:nvSpPr>
        <p:spPr>
          <a:xfrm>
            <a:off x="0" y="8511788"/>
            <a:ext cx="6339913" cy="1089411"/>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gradFill>
            <a:gsLst>
              <a:gs pos="4000">
                <a:srgbClr val="301D53"/>
              </a:gs>
              <a:gs pos="89000">
                <a:srgbClr val="57257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a:p>
        </p:txBody>
      </p:sp>
      <p:grpSp>
        <p:nvGrpSpPr>
          <p:cNvPr id="47" name="Group 46">
            <a:extLst>
              <a:ext uri="{FF2B5EF4-FFF2-40B4-BE49-F238E27FC236}">
                <a16:creationId xmlns:a16="http://schemas.microsoft.com/office/drawing/2014/main" id="{19078F23-0BB1-A098-EB87-864021D95540}"/>
              </a:ext>
            </a:extLst>
          </p:cNvPr>
          <p:cNvGrpSpPr/>
          <p:nvPr/>
        </p:nvGrpSpPr>
        <p:grpSpPr>
          <a:xfrm rot="21061891">
            <a:off x="5790379" y="8907747"/>
            <a:ext cx="462167" cy="458115"/>
            <a:chOff x="11088966" y="5764636"/>
            <a:chExt cx="1103037" cy="1093364"/>
          </a:xfrm>
          <a:gradFill>
            <a:gsLst>
              <a:gs pos="49600">
                <a:srgbClr val="57257D"/>
              </a:gs>
              <a:gs pos="100000">
                <a:srgbClr val="7030A0"/>
              </a:gs>
              <a:gs pos="0">
                <a:srgbClr val="301D53"/>
              </a:gs>
            </a:gsLst>
            <a:lin ang="0" scaled="1"/>
          </a:gradFill>
        </p:grpSpPr>
        <p:sp>
          <p:nvSpPr>
            <p:cNvPr id="48" name="Rectangle: Diagonal Corners Rounded 47">
              <a:extLst>
                <a:ext uri="{FF2B5EF4-FFF2-40B4-BE49-F238E27FC236}">
                  <a16:creationId xmlns:a16="http://schemas.microsoft.com/office/drawing/2014/main" id="{06CB620E-1A15-62AB-77A8-D7D99C1250FF}"/>
                </a:ext>
              </a:extLst>
            </p:cNvPr>
            <p:cNvSpPr/>
            <p:nvPr/>
          </p:nvSpPr>
          <p:spPr>
            <a:xfrm rot="5584999">
              <a:off x="11088966" y="5764636"/>
              <a:ext cx="469028" cy="46902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49" name="Rectangle: Diagonal Corners Rounded 48">
              <a:extLst>
                <a:ext uri="{FF2B5EF4-FFF2-40B4-BE49-F238E27FC236}">
                  <a16:creationId xmlns:a16="http://schemas.microsoft.com/office/drawing/2014/main" id="{01BB839B-D3E9-9ABA-F7DE-0678ABC2E222}"/>
                </a:ext>
              </a:extLst>
            </p:cNvPr>
            <p:cNvSpPr/>
            <p:nvPr/>
          </p:nvSpPr>
          <p:spPr>
            <a:xfrm rot="5584999">
              <a:off x="11213490" y="6322960"/>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50" name="Rectangle: Diagonal Corners Rounded 49">
              <a:extLst>
                <a:ext uri="{FF2B5EF4-FFF2-40B4-BE49-F238E27FC236}">
                  <a16:creationId xmlns:a16="http://schemas.microsoft.com/office/drawing/2014/main" id="{86E6F9C8-20B5-605B-8F8A-8B2EA33A0325}"/>
                </a:ext>
              </a:extLst>
            </p:cNvPr>
            <p:cNvSpPr/>
            <p:nvPr/>
          </p:nvSpPr>
          <p:spPr>
            <a:xfrm rot="5584999">
              <a:off x="11667141" y="5890245"/>
              <a:ext cx="410672" cy="41067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62" name="Rectangle: Diagonal Corners Rounded 61">
              <a:extLst>
                <a:ext uri="{FF2B5EF4-FFF2-40B4-BE49-F238E27FC236}">
                  <a16:creationId xmlns:a16="http://schemas.microsoft.com/office/drawing/2014/main" id="{5C989316-7C30-E493-8051-53BFAF57C6EC}"/>
                </a:ext>
              </a:extLst>
            </p:cNvPr>
            <p:cNvSpPr/>
            <p:nvPr/>
          </p:nvSpPr>
          <p:spPr>
            <a:xfrm rot="5584999">
              <a:off x="11760395" y="6426392"/>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grpSp>
      <p:grpSp>
        <p:nvGrpSpPr>
          <p:cNvPr id="25" name="Group 24">
            <a:extLst>
              <a:ext uri="{FF2B5EF4-FFF2-40B4-BE49-F238E27FC236}">
                <a16:creationId xmlns:a16="http://schemas.microsoft.com/office/drawing/2014/main" id="{1FE2904B-8D4E-F005-786C-07D0E0D54879}"/>
              </a:ext>
            </a:extLst>
          </p:cNvPr>
          <p:cNvGrpSpPr/>
          <p:nvPr/>
        </p:nvGrpSpPr>
        <p:grpSpPr>
          <a:xfrm>
            <a:off x="4202097" y="7872076"/>
            <a:ext cx="299816" cy="255970"/>
            <a:chOff x="0" y="0"/>
            <a:chExt cx="571079" cy="487561"/>
          </a:xfrm>
        </p:grpSpPr>
        <p:sp>
          <p:nvSpPr>
            <p:cNvPr id="29" name="Rectangle 28">
              <a:extLst>
                <a:ext uri="{FF2B5EF4-FFF2-40B4-BE49-F238E27FC236}">
                  <a16:creationId xmlns:a16="http://schemas.microsoft.com/office/drawing/2014/main" id="{837B6A7C-6AA1-3F43-FDEA-E3981F63E019}"/>
                </a:ext>
              </a:extLst>
            </p:cNvPr>
            <p:cNvSpPr/>
            <p:nvPr/>
          </p:nvSpPr>
          <p:spPr>
            <a:xfrm>
              <a:off x="0" y="0"/>
              <a:ext cx="429491" cy="374073"/>
            </a:xfrm>
            <a:prstGeom prst="rect">
              <a:avLst/>
            </a:prstGeom>
            <a:solidFill>
              <a:srgbClr val="5725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5" dirty="0"/>
            </a:p>
          </p:txBody>
        </p:sp>
        <p:sp>
          <p:nvSpPr>
            <p:cNvPr id="30" name="Rectangle 29">
              <a:extLst>
                <a:ext uri="{FF2B5EF4-FFF2-40B4-BE49-F238E27FC236}">
                  <a16:creationId xmlns:a16="http://schemas.microsoft.com/office/drawing/2014/main" id="{19115A0D-0884-6955-AB9F-3C781C2E0114}"/>
                </a:ext>
              </a:extLst>
            </p:cNvPr>
            <p:cNvSpPr/>
            <p:nvPr/>
          </p:nvSpPr>
          <p:spPr>
            <a:xfrm flipV="1">
              <a:off x="287902" y="240923"/>
              <a:ext cx="283177" cy="246638"/>
            </a:xfrm>
            <a:prstGeom prst="rect">
              <a:avLst/>
            </a:prstGeom>
            <a:solidFill>
              <a:srgbClr val="D09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5" dirty="0"/>
            </a:p>
          </p:txBody>
        </p:sp>
      </p:grpSp>
      <p:grpSp>
        <p:nvGrpSpPr>
          <p:cNvPr id="26" name="Group 25">
            <a:extLst>
              <a:ext uri="{FF2B5EF4-FFF2-40B4-BE49-F238E27FC236}">
                <a16:creationId xmlns:a16="http://schemas.microsoft.com/office/drawing/2014/main" id="{2E814280-3470-64A8-625D-DEE60BF608AC}"/>
              </a:ext>
            </a:extLst>
          </p:cNvPr>
          <p:cNvGrpSpPr/>
          <p:nvPr/>
        </p:nvGrpSpPr>
        <p:grpSpPr>
          <a:xfrm flipH="1" flipV="1">
            <a:off x="3514474" y="2497273"/>
            <a:ext cx="299816" cy="255970"/>
            <a:chOff x="0" y="0"/>
            <a:chExt cx="571079" cy="487561"/>
          </a:xfrm>
          <a:solidFill>
            <a:srgbClr val="57257D"/>
          </a:solidFill>
        </p:grpSpPr>
        <p:sp>
          <p:nvSpPr>
            <p:cNvPr id="27" name="Rectangle 26">
              <a:extLst>
                <a:ext uri="{FF2B5EF4-FFF2-40B4-BE49-F238E27FC236}">
                  <a16:creationId xmlns:a16="http://schemas.microsoft.com/office/drawing/2014/main" id="{80F1B815-6058-1435-51D9-E577AC18F07B}"/>
                </a:ext>
              </a:extLst>
            </p:cNvPr>
            <p:cNvSpPr/>
            <p:nvPr/>
          </p:nvSpPr>
          <p:spPr>
            <a:xfrm>
              <a:off x="0" y="0"/>
              <a:ext cx="429491" cy="3740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5"/>
            </a:p>
          </p:txBody>
        </p:sp>
        <p:sp>
          <p:nvSpPr>
            <p:cNvPr id="28" name="Rectangle 27">
              <a:extLst>
                <a:ext uri="{FF2B5EF4-FFF2-40B4-BE49-F238E27FC236}">
                  <a16:creationId xmlns:a16="http://schemas.microsoft.com/office/drawing/2014/main" id="{AD799E1F-445B-077E-EEC8-11D71B75C618}"/>
                </a:ext>
              </a:extLst>
            </p:cNvPr>
            <p:cNvSpPr/>
            <p:nvPr/>
          </p:nvSpPr>
          <p:spPr>
            <a:xfrm flipV="1">
              <a:off x="287902" y="240923"/>
              <a:ext cx="283177" cy="246638"/>
            </a:xfrm>
            <a:prstGeom prst="rect">
              <a:avLst/>
            </a:prstGeom>
            <a:solidFill>
              <a:srgbClr val="D09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5" dirty="0"/>
            </a:p>
          </p:txBody>
        </p:sp>
      </p:grpSp>
      <p:grpSp>
        <p:nvGrpSpPr>
          <p:cNvPr id="16" name="Group 15">
            <a:extLst>
              <a:ext uri="{FF2B5EF4-FFF2-40B4-BE49-F238E27FC236}">
                <a16:creationId xmlns:a16="http://schemas.microsoft.com/office/drawing/2014/main" id="{F082F8E7-C351-66DE-2A5B-BCD7F61D2C7F}"/>
              </a:ext>
            </a:extLst>
          </p:cNvPr>
          <p:cNvGrpSpPr/>
          <p:nvPr/>
        </p:nvGrpSpPr>
        <p:grpSpPr>
          <a:xfrm>
            <a:off x="447836" y="1635611"/>
            <a:ext cx="2752566" cy="2058116"/>
            <a:chOff x="447836" y="1635611"/>
            <a:chExt cx="2752566" cy="2058116"/>
          </a:xfrm>
        </p:grpSpPr>
        <p:pic>
          <p:nvPicPr>
            <p:cNvPr id="7" name="Picture 6">
              <a:extLst>
                <a:ext uri="{FF2B5EF4-FFF2-40B4-BE49-F238E27FC236}">
                  <a16:creationId xmlns:a16="http://schemas.microsoft.com/office/drawing/2014/main" id="{A880DF85-7FFA-524A-3853-566B72C4AF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292" y="1635611"/>
              <a:ext cx="2740781" cy="2055586"/>
            </a:xfrm>
            <a:prstGeom prst="rect">
              <a:avLst/>
            </a:prstGeom>
            <a:ln>
              <a:noFill/>
            </a:ln>
            <a:effectLst>
              <a:outerShdw blurRad="292100" dist="139700" dir="2700000" algn="tl" rotWithShape="0">
                <a:srgbClr val="333333">
                  <a:alpha val="65000"/>
                </a:srgbClr>
              </a:outerShdw>
            </a:effectLst>
          </p:spPr>
        </p:pic>
        <p:grpSp>
          <p:nvGrpSpPr>
            <p:cNvPr id="8" name="Group 7">
              <a:extLst>
                <a:ext uri="{FF2B5EF4-FFF2-40B4-BE49-F238E27FC236}">
                  <a16:creationId xmlns:a16="http://schemas.microsoft.com/office/drawing/2014/main" id="{04D0334B-9A29-8116-0461-DFE07BAD085E}"/>
                </a:ext>
              </a:extLst>
            </p:cNvPr>
            <p:cNvGrpSpPr/>
            <p:nvPr/>
          </p:nvGrpSpPr>
          <p:grpSpPr>
            <a:xfrm>
              <a:off x="459619" y="3400384"/>
              <a:ext cx="2740783" cy="293343"/>
              <a:chOff x="7336810" y="6211045"/>
              <a:chExt cx="2003811" cy="266067"/>
            </a:xfrm>
          </p:grpSpPr>
          <p:sp>
            <p:nvSpPr>
              <p:cNvPr id="2" name="Freeform: Shape 1">
                <a:extLst>
                  <a:ext uri="{FF2B5EF4-FFF2-40B4-BE49-F238E27FC236}">
                    <a16:creationId xmlns:a16="http://schemas.microsoft.com/office/drawing/2014/main" id="{FF553BBF-4BEE-DFFD-6BA1-51EDA66A0AF0}"/>
                  </a:ext>
                </a:extLst>
              </p:cNvPr>
              <p:cNvSpPr/>
              <p:nvPr/>
            </p:nvSpPr>
            <p:spPr>
              <a:xfrm flipH="1">
                <a:off x="7465859" y="6211045"/>
                <a:ext cx="1874762" cy="265757"/>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5725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dirty="0"/>
              </a:p>
            </p:txBody>
          </p:sp>
          <p:sp>
            <p:nvSpPr>
              <p:cNvPr id="3" name="Freeform: Shape 2">
                <a:extLst>
                  <a:ext uri="{FF2B5EF4-FFF2-40B4-BE49-F238E27FC236}">
                    <a16:creationId xmlns:a16="http://schemas.microsoft.com/office/drawing/2014/main" id="{FDC835A5-0E7D-9187-6B22-D2F0E0053F1B}"/>
                  </a:ext>
                </a:extLst>
              </p:cNvPr>
              <p:cNvSpPr/>
              <p:nvPr/>
            </p:nvSpPr>
            <p:spPr>
              <a:xfrm>
                <a:off x="7336810" y="6211346"/>
                <a:ext cx="1816748" cy="265766"/>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5725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dirty="0"/>
              </a:p>
            </p:txBody>
          </p:sp>
        </p:grpSp>
        <p:grpSp>
          <p:nvGrpSpPr>
            <p:cNvPr id="10" name="Group 9">
              <a:extLst>
                <a:ext uri="{FF2B5EF4-FFF2-40B4-BE49-F238E27FC236}">
                  <a16:creationId xmlns:a16="http://schemas.microsoft.com/office/drawing/2014/main" id="{2FF6F4E7-9241-6F47-59A7-F39C34EF47B5}"/>
                </a:ext>
              </a:extLst>
            </p:cNvPr>
            <p:cNvGrpSpPr/>
            <p:nvPr/>
          </p:nvGrpSpPr>
          <p:grpSpPr>
            <a:xfrm flipV="1">
              <a:off x="447836" y="1641020"/>
              <a:ext cx="2740780" cy="301283"/>
              <a:chOff x="7329260" y="6083530"/>
              <a:chExt cx="2003809" cy="273269"/>
            </a:xfrm>
          </p:grpSpPr>
          <p:sp>
            <p:nvSpPr>
              <p:cNvPr id="12" name="Freeform: Shape 11">
                <a:extLst>
                  <a:ext uri="{FF2B5EF4-FFF2-40B4-BE49-F238E27FC236}">
                    <a16:creationId xmlns:a16="http://schemas.microsoft.com/office/drawing/2014/main" id="{E2FC777A-4EF3-7AE5-6136-557A17CDC29E}"/>
                  </a:ext>
                </a:extLst>
              </p:cNvPr>
              <p:cNvSpPr/>
              <p:nvPr/>
            </p:nvSpPr>
            <p:spPr>
              <a:xfrm flipH="1">
                <a:off x="7458307" y="6091042"/>
                <a:ext cx="1874762" cy="265757"/>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F5C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dirty="0"/>
              </a:p>
            </p:txBody>
          </p:sp>
          <p:sp>
            <p:nvSpPr>
              <p:cNvPr id="14" name="Freeform: Shape 13">
                <a:extLst>
                  <a:ext uri="{FF2B5EF4-FFF2-40B4-BE49-F238E27FC236}">
                    <a16:creationId xmlns:a16="http://schemas.microsoft.com/office/drawing/2014/main" id="{D8D8E018-EC19-F83F-79DD-243A2969E75A}"/>
                  </a:ext>
                </a:extLst>
              </p:cNvPr>
              <p:cNvSpPr/>
              <p:nvPr/>
            </p:nvSpPr>
            <p:spPr>
              <a:xfrm>
                <a:off x="7329260" y="6083530"/>
                <a:ext cx="1816748" cy="265766"/>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F5C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dirty="0"/>
              </a:p>
            </p:txBody>
          </p:sp>
        </p:grpSp>
      </p:grpSp>
      <p:pic>
        <p:nvPicPr>
          <p:cNvPr id="20" name="Picture 19">
            <a:extLst>
              <a:ext uri="{FF2B5EF4-FFF2-40B4-BE49-F238E27FC236}">
                <a16:creationId xmlns:a16="http://schemas.microsoft.com/office/drawing/2014/main" id="{AE23FECF-6CEA-B5C6-CD8E-42ECBA479C55}"/>
              </a:ext>
            </a:extLst>
          </p:cNvPr>
          <p:cNvPicPr>
            <a:picLocks noChangeAspect="1"/>
          </p:cNvPicPr>
          <p:nvPr/>
        </p:nvPicPr>
        <p:blipFill rotWithShape="1">
          <a:blip r:embed="rId5">
            <a:extLst>
              <a:ext uri="{28A0092B-C50C-407E-A947-70E740481C1C}">
                <a14:useLocalDpi xmlns:a14="http://schemas.microsoft.com/office/drawing/2010/main" val="0"/>
              </a:ext>
            </a:extLst>
          </a:blip>
          <a:srcRect l="16197"/>
          <a:stretch/>
        </p:blipFill>
        <p:spPr>
          <a:xfrm>
            <a:off x="3411359" y="5997984"/>
            <a:ext cx="2561721" cy="1447748"/>
          </a:xfrm>
          <a:prstGeom prst="rect">
            <a:avLst/>
          </a:prstGeom>
        </p:spPr>
      </p:pic>
      <p:pic>
        <p:nvPicPr>
          <p:cNvPr id="37" name="Picture 36">
            <a:extLst>
              <a:ext uri="{FF2B5EF4-FFF2-40B4-BE49-F238E27FC236}">
                <a16:creationId xmlns:a16="http://schemas.microsoft.com/office/drawing/2014/main" id="{60834AD4-6E17-5C6D-0A71-6F828F3C48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6379" y="4043902"/>
            <a:ext cx="2740780" cy="1720253"/>
          </a:xfrm>
          <a:prstGeom prst="rect">
            <a:avLst/>
          </a:prstGeom>
        </p:spPr>
      </p:pic>
      <p:grpSp>
        <p:nvGrpSpPr>
          <p:cNvPr id="40" name="Group 39">
            <a:extLst>
              <a:ext uri="{FF2B5EF4-FFF2-40B4-BE49-F238E27FC236}">
                <a16:creationId xmlns:a16="http://schemas.microsoft.com/office/drawing/2014/main" id="{80F8B57A-56B4-9A81-8690-A1519D767151}"/>
              </a:ext>
            </a:extLst>
          </p:cNvPr>
          <p:cNvGrpSpPr/>
          <p:nvPr/>
        </p:nvGrpSpPr>
        <p:grpSpPr>
          <a:xfrm>
            <a:off x="432078" y="4035608"/>
            <a:ext cx="2755079" cy="1720614"/>
            <a:chOff x="433535" y="1733482"/>
            <a:chExt cx="2755079" cy="1720614"/>
          </a:xfrm>
        </p:grpSpPr>
        <p:grpSp>
          <p:nvGrpSpPr>
            <p:cNvPr id="42" name="Group 41">
              <a:extLst>
                <a:ext uri="{FF2B5EF4-FFF2-40B4-BE49-F238E27FC236}">
                  <a16:creationId xmlns:a16="http://schemas.microsoft.com/office/drawing/2014/main" id="{D16EFDC0-08DC-9E07-CCC2-A54C87E9B2FF}"/>
                </a:ext>
              </a:extLst>
            </p:cNvPr>
            <p:cNvGrpSpPr/>
            <p:nvPr/>
          </p:nvGrpSpPr>
          <p:grpSpPr>
            <a:xfrm>
              <a:off x="433535" y="3160746"/>
              <a:ext cx="2740780" cy="293350"/>
              <a:chOff x="7317741" y="5993682"/>
              <a:chExt cx="2003809" cy="266073"/>
            </a:xfrm>
          </p:grpSpPr>
          <p:sp>
            <p:nvSpPr>
              <p:cNvPr id="46" name="Freeform: Shape 45">
                <a:extLst>
                  <a:ext uri="{FF2B5EF4-FFF2-40B4-BE49-F238E27FC236}">
                    <a16:creationId xmlns:a16="http://schemas.microsoft.com/office/drawing/2014/main" id="{42C87884-92DE-33E5-D992-A3068160E887}"/>
                  </a:ext>
                </a:extLst>
              </p:cNvPr>
              <p:cNvSpPr/>
              <p:nvPr/>
            </p:nvSpPr>
            <p:spPr>
              <a:xfrm flipH="1">
                <a:off x="7446788" y="5993682"/>
                <a:ext cx="1874762" cy="265757"/>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5725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dirty="0"/>
              </a:p>
            </p:txBody>
          </p:sp>
          <p:sp>
            <p:nvSpPr>
              <p:cNvPr id="54" name="Freeform: Shape 53">
                <a:extLst>
                  <a:ext uri="{FF2B5EF4-FFF2-40B4-BE49-F238E27FC236}">
                    <a16:creationId xmlns:a16="http://schemas.microsoft.com/office/drawing/2014/main" id="{EE6FCCF4-6A1C-2F9B-A63D-6A98705A8AF7}"/>
                  </a:ext>
                </a:extLst>
              </p:cNvPr>
              <p:cNvSpPr/>
              <p:nvPr/>
            </p:nvSpPr>
            <p:spPr>
              <a:xfrm>
                <a:off x="7317741" y="5993989"/>
                <a:ext cx="1816748" cy="265766"/>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5725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dirty="0"/>
              </a:p>
            </p:txBody>
          </p:sp>
        </p:grpSp>
        <p:grpSp>
          <p:nvGrpSpPr>
            <p:cNvPr id="43" name="Group 42">
              <a:extLst>
                <a:ext uri="{FF2B5EF4-FFF2-40B4-BE49-F238E27FC236}">
                  <a16:creationId xmlns:a16="http://schemas.microsoft.com/office/drawing/2014/main" id="{08373B9F-DBE1-AC00-8544-10FC252B6B56}"/>
                </a:ext>
              </a:extLst>
            </p:cNvPr>
            <p:cNvGrpSpPr/>
            <p:nvPr/>
          </p:nvGrpSpPr>
          <p:grpSpPr>
            <a:xfrm flipV="1">
              <a:off x="433536" y="1733482"/>
              <a:ext cx="2755078" cy="301306"/>
              <a:chOff x="7318803" y="5999625"/>
              <a:chExt cx="2014262" cy="273289"/>
            </a:xfrm>
          </p:grpSpPr>
          <p:sp>
            <p:nvSpPr>
              <p:cNvPr id="44" name="Freeform: Shape 43">
                <a:extLst>
                  <a:ext uri="{FF2B5EF4-FFF2-40B4-BE49-F238E27FC236}">
                    <a16:creationId xmlns:a16="http://schemas.microsoft.com/office/drawing/2014/main" id="{A9C7771E-AA22-0247-342C-258D7FA28274}"/>
                  </a:ext>
                </a:extLst>
              </p:cNvPr>
              <p:cNvSpPr/>
              <p:nvPr/>
            </p:nvSpPr>
            <p:spPr>
              <a:xfrm flipH="1">
                <a:off x="7477667" y="6007157"/>
                <a:ext cx="1855398" cy="265757"/>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F5C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dirty="0"/>
              </a:p>
            </p:txBody>
          </p:sp>
          <p:sp>
            <p:nvSpPr>
              <p:cNvPr id="45" name="Freeform: Shape 44">
                <a:extLst>
                  <a:ext uri="{FF2B5EF4-FFF2-40B4-BE49-F238E27FC236}">
                    <a16:creationId xmlns:a16="http://schemas.microsoft.com/office/drawing/2014/main" id="{30ED1778-6222-913F-A90D-121128FEB2A6}"/>
                  </a:ext>
                </a:extLst>
              </p:cNvPr>
              <p:cNvSpPr/>
              <p:nvPr/>
            </p:nvSpPr>
            <p:spPr>
              <a:xfrm>
                <a:off x="7318803" y="5999625"/>
                <a:ext cx="1824530" cy="265766"/>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F5C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dirty="0"/>
              </a:p>
            </p:txBody>
          </p:sp>
        </p:grpSp>
      </p:grpSp>
      <p:grpSp>
        <p:nvGrpSpPr>
          <p:cNvPr id="76" name="Group 75">
            <a:extLst>
              <a:ext uri="{FF2B5EF4-FFF2-40B4-BE49-F238E27FC236}">
                <a16:creationId xmlns:a16="http://schemas.microsoft.com/office/drawing/2014/main" id="{B0C31670-4F69-5A10-9701-B4116B8AB844}"/>
              </a:ext>
            </a:extLst>
          </p:cNvPr>
          <p:cNvGrpSpPr/>
          <p:nvPr/>
        </p:nvGrpSpPr>
        <p:grpSpPr>
          <a:xfrm>
            <a:off x="3463144" y="3249412"/>
            <a:ext cx="2745092" cy="1921838"/>
            <a:chOff x="1082125" y="6044093"/>
            <a:chExt cx="2745092" cy="1921838"/>
          </a:xfrm>
        </p:grpSpPr>
        <p:pic>
          <p:nvPicPr>
            <p:cNvPr id="35" name="Picture 34">
              <a:extLst>
                <a:ext uri="{FF2B5EF4-FFF2-40B4-BE49-F238E27FC236}">
                  <a16:creationId xmlns:a16="http://schemas.microsoft.com/office/drawing/2014/main" id="{5AC48BC4-2979-4EA7-94BD-CFD3D7A8DB69}"/>
                </a:ext>
              </a:extLst>
            </p:cNvPr>
            <p:cNvPicPr>
              <a:picLocks noChangeAspect="1"/>
            </p:cNvPicPr>
            <p:nvPr/>
          </p:nvPicPr>
          <p:blipFill rotWithShape="1">
            <a:blip r:embed="rId7">
              <a:extLst>
                <a:ext uri="{28A0092B-C50C-407E-A947-70E740481C1C}">
                  <a14:useLocalDpi xmlns:a14="http://schemas.microsoft.com/office/drawing/2010/main" val="0"/>
                </a:ext>
              </a:extLst>
            </a:blip>
            <a:srcRect l="27913"/>
            <a:stretch/>
          </p:blipFill>
          <p:spPr>
            <a:xfrm>
              <a:off x="1082125" y="6090451"/>
              <a:ext cx="2740782" cy="1860869"/>
            </a:xfrm>
            <a:prstGeom prst="rect">
              <a:avLst/>
            </a:prstGeom>
          </p:spPr>
        </p:pic>
        <p:grpSp>
          <p:nvGrpSpPr>
            <p:cNvPr id="67" name="Group 66">
              <a:extLst>
                <a:ext uri="{FF2B5EF4-FFF2-40B4-BE49-F238E27FC236}">
                  <a16:creationId xmlns:a16="http://schemas.microsoft.com/office/drawing/2014/main" id="{931F87E8-00EC-328D-A7D8-45D2C3C5A441}"/>
                </a:ext>
              </a:extLst>
            </p:cNvPr>
            <p:cNvGrpSpPr/>
            <p:nvPr/>
          </p:nvGrpSpPr>
          <p:grpSpPr>
            <a:xfrm>
              <a:off x="1084982" y="6044093"/>
              <a:ext cx="2742235" cy="1921838"/>
              <a:chOff x="447836" y="1641020"/>
              <a:chExt cx="2742235" cy="1921838"/>
            </a:xfrm>
          </p:grpSpPr>
          <p:grpSp>
            <p:nvGrpSpPr>
              <p:cNvPr id="69" name="Group 68">
                <a:extLst>
                  <a:ext uri="{FF2B5EF4-FFF2-40B4-BE49-F238E27FC236}">
                    <a16:creationId xmlns:a16="http://schemas.microsoft.com/office/drawing/2014/main" id="{C58E59FA-3A77-DAF1-FBEB-AD6B652313B2}"/>
                  </a:ext>
                </a:extLst>
              </p:cNvPr>
              <p:cNvGrpSpPr/>
              <p:nvPr/>
            </p:nvGrpSpPr>
            <p:grpSpPr>
              <a:xfrm>
                <a:off x="449291" y="3269516"/>
                <a:ext cx="2740780" cy="293342"/>
                <a:chOff x="7329260" y="6092344"/>
                <a:chExt cx="2003809" cy="266066"/>
              </a:xfrm>
            </p:grpSpPr>
            <p:sp>
              <p:nvSpPr>
                <p:cNvPr id="74" name="Freeform: Shape 73">
                  <a:extLst>
                    <a:ext uri="{FF2B5EF4-FFF2-40B4-BE49-F238E27FC236}">
                      <a16:creationId xmlns:a16="http://schemas.microsoft.com/office/drawing/2014/main" id="{7BC55F80-9D62-B350-B9C3-1F01414715CD}"/>
                    </a:ext>
                  </a:extLst>
                </p:cNvPr>
                <p:cNvSpPr/>
                <p:nvPr/>
              </p:nvSpPr>
              <p:spPr>
                <a:xfrm flipH="1">
                  <a:off x="7458307" y="6092344"/>
                  <a:ext cx="1874762" cy="265757"/>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5725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dirty="0"/>
                </a:p>
              </p:txBody>
            </p:sp>
            <p:sp>
              <p:nvSpPr>
                <p:cNvPr id="75" name="Freeform: Shape 74">
                  <a:extLst>
                    <a:ext uri="{FF2B5EF4-FFF2-40B4-BE49-F238E27FC236}">
                      <a16:creationId xmlns:a16="http://schemas.microsoft.com/office/drawing/2014/main" id="{C78FAE54-D55A-8DE3-9AAF-A40BEDDABA17}"/>
                    </a:ext>
                  </a:extLst>
                </p:cNvPr>
                <p:cNvSpPr/>
                <p:nvPr/>
              </p:nvSpPr>
              <p:spPr>
                <a:xfrm>
                  <a:off x="7329260" y="6092644"/>
                  <a:ext cx="1816748" cy="265766"/>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5725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dirty="0"/>
                </a:p>
              </p:txBody>
            </p:sp>
          </p:grpSp>
          <p:grpSp>
            <p:nvGrpSpPr>
              <p:cNvPr id="70" name="Group 69">
                <a:extLst>
                  <a:ext uri="{FF2B5EF4-FFF2-40B4-BE49-F238E27FC236}">
                    <a16:creationId xmlns:a16="http://schemas.microsoft.com/office/drawing/2014/main" id="{242C36DA-3DDD-5D35-8540-C5617CB9A89A}"/>
                  </a:ext>
                </a:extLst>
              </p:cNvPr>
              <p:cNvGrpSpPr/>
              <p:nvPr/>
            </p:nvGrpSpPr>
            <p:grpSpPr>
              <a:xfrm flipV="1">
                <a:off x="447836" y="1641020"/>
                <a:ext cx="2740780" cy="301283"/>
                <a:chOff x="7329260" y="6083530"/>
                <a:chExt cx="2003809" cy="273269"/>
              </a:xfrm>
            </p:grpSpPr>
            <p:sp>
              <p:nvSpPr>
                <p:cNvPr id="72" name="Freeform: Shape 71">
                  <a:extLst>
                    <a:ext uri="{FF2B5EF4-FFF2-40B4-BE49-F238E27FC236}">
                      <a16:creationId xmlns:a16="http://schemas.microsoft.com/office/drawing/2014/main" id="{4700FDE6-CC2F-22AF-4229-6FDF89AF2CC4}"/>
                    </a:ext>
                  </a:extLst>
                </p:cNvPr>
                <p:cNvSpPr/>
                <p:nvPr/>
              </p:nvSpPr>
              <p:spPr>
                <a:xfrm flipH="1">
                  <a:off x="7458307" y="6091042"/>
                  <a:ext cx="1874762" cy="265757"/>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F5C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dirty="0"/>
                </a:p>
              </p:txBody>
            </p:sp>
            <p:sp>
              <p:nvSpPr>
                <p:cNvPr id="73" name="Freeform: Shape 72">
                  <a:extLst>
                    <a:ext uri="{FF2B5EF4-FFF2-40B4-BE49-F238E27FC236}">
                      <a16:creationId xmlns:a16="http://schemas.microsoft.com/office/drawing/2014/main" id="{C3653D74-397D-8E81-4BA1-DE343D38C361}"/>
                    </a:ext>
                  </a:extLst>
                </p:cNvPr>
                <p:cNvSpPr/>
                <p:nvPr/>
              </p:nvSpPr>
              <p:spPr>
                <a:xfrm>
                  <a:off x="7329260" y="6083530"/>
                  <a:ext cx="1816748" cy="265766"/>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F5C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dirty="0"/>
                </a:p>
              </p:txBody>
            </p:sp>
          </p:grpSp>
        </p:grpSp>
      </p:grpSp>
      <p:grpSp>
        <p:nvGrpSpPr>
          <p:cNvPr id="89" name="Group 88">
            <a:extLst>
              <a:ext uri="{FF2B5EF4-FFF2-40B4-BE49-F238E27FC236}">
                <a16:creationId xmlns:a16="http://schemas.microsoft.com/office/drawing/2014/main" id="{1EFC3D11-433A-8702-D90F-55B6E09FBE32}"/>
              </a:ext>
            </a:extLst>
          </p:cNvPr>
          <p:cNvGrpSpPr/>
          <p:nvPr/>
        </p:nvGrpSpPr>
        <p:grpSpPr>
          <a:xfrm>
            <a:off x="427720" y="6271925"/>
            <a:ext cx="2406472" cy="1792895"/>
            <a:chOff x="427720" y="6271925"/>
            <a:chExt cx="2406472" cy="1792895"/>
          </a:xfrm>
        </p:grpSpPr>
        <p:pic>
          <p:nvPicPr>
            <p:cNvPr id="24" name="Picture 23">
              <a:extLst>
                <a:ext uri="{FF2B5EF4-FFF2-40B4-BE49-F238E27FC236}">
                  <a16:creationId xmlns:a16="http://schemas.microsoft.com/office/drawing/2014/main" id="{6B029EC2-7106-2964-F4B1-53E5B6E3B8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7720" y="6271925"/>
              <a:ext cx="2393301" cy="1792895"/>
            </a:xfrm>
            <a:prstGeom prst="rect">
              <a:avLst/>
            </a:prstGeom>
          </p:spPr>
        </p:pic>
        <p:grpSp>
          <p:nvGrpSpPr>
            <p:cNvPr id="81" name="Group 80">
              <a:extLst>
                <a:ext uri="{FF2B5EF4-FFF2-40B4-BE49-F238E27FC236}">
                  <a16:creationId xmlns:a16="http://schemas.microsoft.com/office/drawing/2014/main" id="{9E079412-732E-9C32-25B9-47479CBB2906}"/>
                </a:ext>
              </a:extLst>
            </p:cNvPr>
            <p:cNvGrpSpPr/>
            <p:nvPr/>
          </p:nvGrpSpPr>
          <p:grpSpPr>
            <a:xfrm>
              <a:off x="427720" y="6277002"/>
              <a:ext cx="2406472" cy="1782638"/>
              <a:chOff x="447836" y="1684933"/>
              <a:chExt cx="2757326" cy="1877925"/>
            </a:xfrm>
          </p:grpSpPr>
          <p:grpSp>
            <p:nvGrpSpPr>
              <p:cNvPr id="82" name="Group 81">
                <a:extLst>
                  <a:ext uri="{FF2B5EF4-FFF2-40B4-BE49-F238E27FC236}">
                    <a16:creationId xmlns:a16="http://schemas.microsoft.com/office/drawing/2014/main" id="{761E9599-EAD8-430A-1522-4B74F6A27147}"/>
                  </a:ext>
                </a:extLst>
              </p:cNvPr>
              <p:cNvGrpSpPr/>
              <p:nvPr/>
            </p:nvGrpSpPr>
            <p:grpSpPr>
              <a:xfrm>
                <a:off x="449291" y="3269516"/>
                <a:ext cx="2740780" cy="293342"/>
                <a:chOff x="7329260" y="6092344"/>
                <a:chExt cx="2003809" cy="266066"/>
              </a:xfrm>
            </p:grpSpPr>
            <p:sp>
              <p:nvSpPr>
                <p:cNvPr id="87" name="Freeform: Shape 86">
                  <a:extLst>
                    <a:ext uri="{FF2B5EF4-FFF2-40B4-BE49-F238E27FC236}">
                      <a16:creationId xmlns:a16="http://schemas.microsoft.com/office/drawing/2014/main" id="{53C15672-2926-B873-5441-5E4A0EB6B4AC}"/>
                    </a:ext>
                  </a:extLst>
                </p:cNvPr>
                <p:cNvSpPr/>
                <p:nvPr/>
              </p:nvSpPr>
              <p:spPr>
                <a:xfrm flipH="1">
                  <a:off x="7458307" y="6092344"/>
                  <a:ext cx="1874762" cy="265757"/>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5725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dirty="0"/>
                </a:p>
              </p:txBody>
            </p:sp>
            <p:sp>
              <p:nvSpPr>
                <p:cNvPr id="88" name="Freeform: Shape 87">
                  <a:extLst>
                    <a:ext uri="{FF2B5EF4-FFF2-40B4-BE49-F238E27FC236}">
                      <a16:creationId xmlns:a16="http://schemas.microsoft.com/office/drawing/2014/main" id="{8FDE0C20-3A45-5A3E-B258-9B09B8E6C135}"/>
                    </a:ext>
                  </a:extLst>
                </p:cNvPr>
                <p:cNvSpPr/>
                <p:nvPr/>
              </p:nvSpPr>
              <p:spPr>
                <a:xfrm>
                  <a:off x="7329260" y="6092644"/>
                  <a:ext cx="1816748" cy="265766"/>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5725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dirty="0"/>
                </a:p>
              </p:txBody>
            </p:sp>
          </p:grpSp>
          <p:grpSp>
            <p:nvGrpSpPr>
              <p:cNvPr id="83" name="Group 82">
                <a:extLst>
                  <a:ext uri="{FF2B5EF4-FFF2-40B4-BE49-F238E27FC236}">
                    <a16:creationId xmlns:a16="http://schemas.microsoft.com/office/drawing/2014/main" id="{75442B1C-5399-205E-C01E-9CC429B754AF}"/>
                  </a:ext>
                </a:extLst>
              </p:cNvPr>
              <p:cNvGrpSpPr/>
              <p:nvPr/>
            </p:nvGrpSpPr>
            <p:grpSpPr>
              <a:xfrm flipV="1">
                <a:off x="447836" y="1684933"/>
                <a:ext cx="2757326" cy="301798"/>
                <a:chOff x="7329260" y="6043232"/>
                <a:chExt cx="2015906" cy="273736"/>
              </a:xfrm>
            </p:grpSpPr>
            <p:sp>
              <p:nvSpPr>
                <p:cNvPr id="84" name="Freeform: Shape 83">
                  <a:extLst>
                    <a:ext uri="{FF2B5EF4-FFF2-40B4-BE49-F238E27FC236}">
                      <a16:creationId xmlns:a16="http://schemas.microsoft.com/office/drawing/2014/main" id="{C080A43D-DD22-0912-D7BF-4BB1A4F1ECE1}"/>
                    </a:ext>
                  </a:extLst>
                </p:cNvPr>
                <p:cNvSpPr/>
                <p:nvPr/>
              </p:nvSpPr>
              <p:spPr>
                <a:xfrm flipH="1">
                  <a:off x="7472492" y="6043232"/>
                  <a:ext cx="1872674" cy="265757"/>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F5C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dirty="0"/>
                </a:p>
              </p:txBody>
            </p:sp>
            <p:sp>
              <p:nvSpPr>
                <p:cNvPr id="85" name="Freeform: Shape 84">
                  <a:extLst>
                    <a:ext uri="{FF2B5EF4-FFF2-40B4-BE49-F238E27FC236}">
                      <a16:creationId xmlns:a16="http://schemas.microsoft.com/office/drawing/2014/main" id="{A50D8BFF-E072-B98A-D4D1-F568AB367AC2}"/>
                    </a:ext>
                  </a:extLst>
                </p:cNvPr>
                <p:cNvSpPr/>
                <p:nvPr/>
              </p:nvSpPr>
              <p:spPr>
                <a:xfrm>
                  <a:off x="7329260" y="6051202"/>
                  <a:ext cx="1816748" cy="265766"/>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F5C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dirty="0"/>
                </a:p>
              </p:txBody>
            </p:sp>
          </p:grpSp>
        </p:grpSp>
      </p:grpSp>
      <p:grpSp>
        <p:nvGrpSpPr>
          <p:cNvPr id="92" name="Group 91">
            <a:extLst>
              <a:ext uri="{FF2B5EF4-FFF2-40B4-BE49-F238E27FC236}">
                <a16:creationId xmlns:a16="http://schemas.microsoft.com/office/drawing/2014/main" id="{17673E8B-1587-BD37-D5BB-BEBE3F05534D}"/>
              </a:ext>
            </a:extLst>
          </p:cNvPr>
          <p:cNvGrpSpPr/>
          <p:nvPr/>
        </p:nvGrpSpPr>
        <p:grpSpPr>
          <a:xfrm>
            <a:off x="3401374" y="5995068"/>
            <a:ext cx="2564273" cy="1475216"/>
            <a:chOff x="432742" y="1827296"/>
            <a:chExt cx="2757329" cy="1735562"/>
          </a:xfrm>
        </p:grpSpPr>
        <p:grpSp>
          <p:nvGrpSpPr>
            <p:cNvPr id="93" name="Group 92">
              <a:extLst>
                <a:ext uri="{FF2B5EF4-FFF2-40B4-BE49-F238E27FC236}">
                  <a16:creationId xmlns:a16="http://schemas.microsoft.com/office/drawing/2014/main" id="{353C10EB-46DA-477E-49B4-3169B282F146}"/>
                </a:ext>
              </a:extLst>
            </p:cNvPr>
            <p:cNvGrpSpPr/>
            <p:nvPr/>
          </p:nvGrpSpPr>
          <p:grpSpPr>
            <a:xfrm>
              <a:off x="449291" y="3269516"/>
              <a:ext cx="2740780" cy="293342"/>
              <a:chOff x="7329260" y="6092344"/>
              <a:chExt cx="2003809" cy="266066"/>
            </a:xfrm>
          </p:grpSpPr>
          <p:sp>
            <p:nvSpPr>
              <p:cNvPr id="97" name="Freeform: Shape 96">
                <a:extLst>
                  <a:ext uri="{FF2B5EF4-FFF2-40B4-BE49-F238E27FC236}">
                    <a16:creationId xmlns:a16="http://schemas.microsoft.com/office/drawing/2014/main" id="{C63AA5AB-BA22-BEB5-A30B-8F2A5BF2A9E9}"/>
                  </a:ext>
                </a:extLst>
              </p:cNvPr>
              <p:cNvSpPr/>
              <p:nvPr/>
            </p:nvSpPr>
            <p:spPr>
              <a:xfrm flipH="1">
                <a:off x="7458307" y="6092344"/>
                <a:ext cx="1874762" cy="265757"/>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5725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dirty="0"/>
              </a:p>
            </p:txBody>
          </p:sp>
          <p:sp>
            <p:nvSpPr>
              <p:cNvPr id="98" name="Freeform: Shape 97">
                <a:extLst>
                  <a:ext uri="{FF2B5EF4-FFF2-40B4-BE49-F238E27FC236}">
                    <a16:creationId xmlns:a16="http://schemas.microsoft.com/office/drawing/2014/main" id="{2E22ED0C-BCAB-8449-EA7E-8B9CA6FCA7F6}"/>
                  </a:ext>
                </a:extLst>
              </p:cNvPr>
              <p:cNvSpPr/>
              <p:nvPr/>
            </p:nvSpPr>
            <p:spPr>
              <a:xfrm>
                <a:off x="7329260" y="6092644"/>
                <a:ext cx="1816748" cy="265766"/>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5725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dirty="0"/>
              </a:p>
            </p:txBody>
          </p:sp>
        </p:grpSp>
        <p:grpSp>
          <p:nvGrpSpPr>
            <p:cNvPr id="94" name="Group 93">
              <a:extLst>
                <a:ext uri="{FF2B5EF4-FFF2-40B4-BE49-F238E27FC236}">
                  <a16:creationId xmlns:a16="http://schemas.microsoft.com/office/drawing/2014/main" id="{29D9B5A2-7940-8A4E-9689-32A50089F144}"/>
                </a:ext>
              </a:extLst>
            </p:cNvPr>
            <p:cNvGrpSpPr/>
            <p:nvPr/>
          </p:nvGrpSpPr>
          <p:grpSpPr>
            <a:xfrm flipV="1">
              <a:off x="432742" y="1827296"/>
              <a:ext cx="2757327" cy="301800"/>
              <a:chOff x="7318226" y="5914109"/>
              <a:chExt cx="2015907" cy="273738"/>
            </a:xfrm>
          </p:grpSpPr>
          <p:sp>
            <p:nvSpPr>
              <p:cNvPr id="95" name="Freeform: Shape 94">
                <a:extLst>
                  <a:ext uri="{FF2B5EF4-FFF2-40B4-BE49-F238E27FC236}">
                    <a16:creationId xmlns:a16="http://schemas.microsoft.com/office/drawing/2014/main" id="{978223C4-DEE9-17BE-F320-C0643231D115}"/>
                  </a:ext>
                </a:extLst>
              </p:cNvPr>
              <p:cNvSpPr/>
              <p:nvPr/>
            </p:nvSpPr>
            <p:spPr>
              <a:xfrm flipH="1">
                <a:off x="7461459" y="5914109"/>
                <a:ext cx="1872674" cy="265757"/>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F5C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dirty="0"/>
              </a:p>
            </p:txBody>
          </p:sp>
          <p:sp>
            <p:nvSpPr>
              <p:cNvPr id="96" name="Freeform: Shape 95">
                <a:extLst>
                  <a:ext uri="{FF2B5EF4-FFF2-40B4-BE49-F238E27FC236}">
                    <a16:creationId xmlns:a16="http://schemas.microsoft.com/office/drawing/2014/main" id="{38B788D5-B22F-5D8F-2883-620B1C767DDD}"/>
                  </a:ext>
                </a:extLst>
              </p:cNvPr>
              <p:cNvSpPr/>
              <p:nvPr/>
            </p:nvSpPr>
            <p:spPr>
              <a:xfrm>
                <a:off x="7318226" y="5922081"/>
                <a:ext cx="1816748" cy="265766"/>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F5C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dirty="0"/>
              </a:p>
            </p:txBody>
          </p:sp>
        </p:grpSp>
      </p:grpSp>
    </p:spTree>
    <p:extLst>
      <p:ext uri="{BB962C8B-B14F-4D97-AF65-F5344CB8AC3E}">
        <p14:creationId xmlns:p14="http://schemas.microsoft.com/office/powerpoint/2010/main" val="466000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E7E9FF1-1186-2BF5-DE97-F0735572D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0147" y="1458531"/>
            <a:ext cx="1513316" cy="1343554"/>
          </a:xfrm>
          <a:prstGeom prst="rect">
            <a:avLst/>
          </a:prstGeom>
          <a:ln>
            <a:noFill/>
          </a:ln>
          <a:effectLst>
            <a:outerShdw blurRad="292100" dist="139700" dir="2700000" algn="tl" rotWithShape="0">
              <a:srgbClr val="333333">
                <a:alpha val="65000"/>
              </a:srgbClr>
            </a:outerShdw>
          </a:effectLst>
        </p:spPr>
      </p:pic>
      <p:sp>
        <p:nvSpPr>
          <p:cNvPr id="53" name="Freeform: Shape 52">
            <a:extLst>
              <a:ext uri="{FF2B5EF4-FFF2-40B4-BE49-F238E27FC236}">
                <a16:creationId xmlns:a16="http://schemas.microsoft.com/office/drawing/2014/main" id="{852E44FC-3C9A-C894-CA2D-30FD9E721B3B}"/>
              </a:ext>
            </a:extLst>
          </p:cNvPr>
          <p:cNvSpPr/>
          <p:nvPr/>
        </p:nvSpPr>
        <p:spPr>
          <a:xfrm flipH="1">
            <a:off x="22060" y="403398"/>
            <a:ext cx="6390479" cy="1067480"/>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99181D"/>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52" name="Freeform: Shape 51">
            <a:extLst>
              <a:ext uri="{FF2B5EF4-FFF2-40B4-BE49-F238E27FC236}">
                <a16:creationId xmlns:a16="http://schemas.microsoft.com/office/drawing/2014/main" id="{19D94873-773C-134C-D4D3-2235317F37C3}"/>
              </a:ext>
            </a:extLst>
          </p:cNvPr>
          <p:cNvSpPr/>
          <p:nvPr/>
        </p:nvSpPr>
        <p:spPr>
          <a:xfrm flipH="1">
            <a:off x="17590" y="2"/>
            <a:ext cx="6414126" cy="1276022"/>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F1BA25"/>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51" name="Freeform: Shape 50">
            <a:extLst>
              <a:ext uri="{FF2B5EF4-FFF2-40B4-BE49-F238E27FC236}">
                <a16:creationId xmlns:a16="http://schemas.microsoft.com/office/drawing/2014/main" id="{9F109720-8BD7-FB40-B2EB-7858D3C855FD}"/>
              </a:ext>
            </a:extLst>
          </p:cNvPr>
          <p:cNvSpPr/>
          <p:nvPr/>
        </p:nvSpPr>
        <p:spPr>
          <a:xfrm flipH="1">
            <a:off x="3183" y="1"/>
            <a:ext cx="6414126" cy="959150"/>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01D53"/>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5" name="TextBox 4">
            <a:extLst>
              <a:ext uri="{FF2B5EF4-FFF2-40B4-BE49-F238E27FC236}">
                <a16:creationId xmlns:a16="http://schemas.microsoft.com/office/drawing/2014/main" id="{A8DEE37D-C9F6-598C-5954-C6B3422EFCA2}"/>
              </a:ext>
            </a:extLst>
          </p:cNvPr>
          <p:cNvSpPr txBox="1"/>
          <p:nvPr/>
        </p:nvSpPr>
        <p:spPr>
          <a:xfrm>
            <a:off x="2765920" y="256896"/>
            <a:ext cx="3515314" cy="400110"/>
          </a:xfrm>
          <a:prstGeom prst="rect">
            <a:avLst/>
          </a:prstGeom>
          <a:noFill/>
        </p:spPr>
        <p:txBody>
          <a:bodyPr wrap="square" rtlCol="0">
            <a:spAutoFit/>
          </a:bodyPr>
          <a:lstStyle/>
          <a:p>
            <a:pPr algn="ctr"/>
            <a:r>
              <a:rPr lang="en-US" sz="2000" b="1" dirty="0">
                <a:solidFill>
                  <a:schemeClr val="bg1"/>
                </a:solidFill>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OUR ACTIVITIES</a:t>
            </a:r>
          </a:p>
        </p:txBody>
      </p:sp>
      <p:sp>
        <p:nvSpPr>
          <p:cNvPr id="56" name="Freeform: Shape 55">
            <a:extLst>
              <a:ext uri="{FF2B5EF4-FFF2-40B4-BE49-F238E27FC236}">
                <a16:creationId xmlns:a16="http://schemas.microsoft.com/office/drawing/2014/main" id="{35BE573A-4861-1E3F-2DBF-7810F4AD11E1}"/>
              </a:ext>
            </a:extLst>
          </p:cNvPr>
          <p:cNvSpPr/>
          <p:nvPr/>
        </p:nvSpPr>
        <p:spPr>
          <a:xfrm>
            <a:off x="-1" y="8284156"/>
            <a:ext cx="6339913" cy="1057076"/>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F1BA2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a:p>
        </p:txBody>
      </p:sp>
      <p:sp>
        <p:nvSpPr>
          <p:cNvPr id="55" name="Freeform: Shape 54">
            <a:extLst>
              <a:ext uri="{FF2B5EF4-FFF2-40B4-BE49-F238E27FC236}">
                <a16:creationId xmlns:a16="http://schemas.microsoft.com/office/drawing/2014/main" id="{30FEFFCA-30C6-CA45-CDCE-45556DF01A58}"/>
              </a:ext>
            </a:extLst>
          </p:cNvPr>
          <p:cNvSpPr/>
          <p:nvPr/>
        </p:nvSpPr>
        <p:spPr>
          <a:xfrm>
            <a:off x="0" y="8511788"/>
            <a:ext cx="6339913" cy="1089411"/>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gradFill>
            <a:gsLst>
              <a:gs pos="4000">
                <a:srgbClr val="301D53"/>
              </a:gs>
              <a:gs pos="89000">
                <a:srgbClr val="57257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a:p>
        </p:txBody>
      </p:sp>
      <p:grpSp>
        <p:nvGrpSpPr>
          <p:cNvPr id="47" name="Group 46">
            <a:extLst>
              <a:ext uri="{FF2B5EF4-FFF2-40B4-BE49-F238E27FC236}">
                <a16:creationId xmlns:a16="http://schemas.microsoft.com/office/drawing/2014/main" id="{19078F23-0BB1-A098-EB87-864021D95540}"/>
              </a:ext>
            </a:extLst>
          </p:cNvPr>
          <p:cNvGrpSpPr/>
          <p:nvPr/>
        </p:nvGrpSpPr>
        <p:grpSpPr>
          <a:xfrm rot="21061891">
            <a:off x="5790379" y="8907747"/>
            <a:ext cx="462167" cy="458115"/>
            <a:chOff x="11088966" y="5764636"/>
            <a:chExt cx="1103037" cy="1093364"/>
          </a:xfrm>
          <a:gradFill>
            <a:gsLst>
              <a:gs pos="49600">
                <a:srgbClr val="57257D"/>
              </a:gs>
              <a:gs pos="100000">
                <a:srgbClr val="7030A0"/>
              </a:gs>
              <a:gs pos="0">
                <a:srgbClr val="301D53"/>
              </a:gs>
            </a:gsLst>
            <a:lin ang="0" scaled="1"/>
          </a:gradFill>
        </p:grpSpPr>
        <p:sp>
          <p:nvSpPr>
            <p:cNvPr id="48" name="Rectangle: Diagonal Corners Rounded 47">
              <a:extLst>
                <a:ext uri="{FF2B5EF4-FFF2-40B4-BE49-F238E27FC236}">
                  <a16:creationId xmlns:a16="http://schemas.microsoft.com/office/drawing/2014/main" id="{06CB620E-1A15-62AB-77A8-D7D99C1250FF}"/>
                </a:ext>
              </a:extLst>
            </p:cNvPr>
            <p:cNvSpPr/>
            <p:nvPr/>
          </p:nvSpPr>
          <p:spPr>
            <a:xfrm rot="5584999">
              <a:off x="11088966" y="5764636"/>
              <a:ext cx="469028" cy="46902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49" name="Rectangle: Diagonal Corners Rounded 48">
              <a:extLst>
                <a:ext uri="{FF2B5EF4-FFF2-40B4-BE49-F238E27FC236}">
                  <a16:creationId xmlns:a16="http://schemas.microsoft.com/office/drawing/2014/main" id="{01BB839B-D3E9-9ABA-F7DE-0678ABC2E222}"/>
                </a:ext>
              </a:extLst>
            </p:cNvPr>
            <p:cNvSpPr/>
            <p:nvPr/>
          </p:nvSpPr>
          <p:spPr>
            <a:xfrm rot="5584999">
              <a:off x="11213490" y="6322960"/>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50" name="Rectangle: Diagonal Corners Rounded 49">
              <a:extLst>
                <a:ext uri="{FF2B5EF4-FFF2-40B4-BE49-F238E27FC236}">
                  <a16:creationId xmlns:a16="http://schemas.microsoft.com/office/drawing/2014/main" id="{86E6F9C8-20B5-605B-8F8A-8B2EA33A0325}"/>
                </a:ext>
              </a:extLst>
            </p:cNvPr>
            <p:cNvSpPr/>
            <p:nvPr/>
          </p:nvSpPr>
          <p:spPr>
            <a:xfrm rot="5584999">
              <a:off x="11667141" y="5890245"/>
              <a:ext cx="410672" cy="41067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62" name="Rectangle: Diagonal Corners Rounded 61">
              <a:extLst>
                <a:ext uri="{FF2B5EF4-FFF2-40B4-BE49-F238E27FC236}">
                  <a16:creationId xmlns:a16="http://schemas.microsoft.com/office/drawing/2014/main" id="{5C989316-7C30-E493-8051-53BFAF57C6EC}"/>
                </a:ext>
              </a:extLst>
            </p:cNvPr>
            <p:cNvSpPr/>
            <p:nvPr/>
          </p:nvSpPr>
          <p:spPr>
            <a:xfrm rot="5584999">
              <a:off x="11760395" y="6426392"/>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grpSp>
      <p:grpSp>
        <p:nvGrpSpPr>
          <p:cNvPr id="25" name="Group 24">
            <a:extLst>
              <a:ext uri="{FF2B5EF4-FFF2-40B4-BE49-F238E27FC236}">
                <a16:creationId xmlns:a16="http://schemas.microsoft.com/office/drawing/2014/main" id="{1FE2904B-8D4E-F005-786C-07D0E0D54879}"/>
              </a:ext>
            </a:extLst>
          </p:cNvPr>
          <p:cNvGrpSpPr/>
          <p:nvPr/>
        </p:nvGrpSpPr>
        <p:grpSpPr>
          <a:xfrm>
            <a:off x="2924837" y="4165253"/>
            <a:ext cx="299816" cy="255970"/>
            <a:chOff x="0" y="0"/>
            <a:chExt cx="571079" cy="487561"/>
          </a:xfrm>
        </p:grpSpPr>
        <p:sp>
          <p:nvSpPr>
            <p:cNvPr id="29" name="Rectangle 28">
              <a:extLst>
                <a:ext uri="{FF2B5EF4-FFF2-40B4-BE49-F238E27FC236}">
                  <a16:creationId xmlns:a16="http://schemas.microsoft.com/office/drawing/2014/main" id="{837B6A7C-6AA1-3F43-FDEA-E3981F63E019}"/>
                </a:ext>
              </a:extLst>
            </p:cNvPr>
            <p:cNvSpPr/>
            <p:nvPr/>
          </p:nvSpPr>
          <p:spPr>
            <a:xfrm>
              <a:off x="0" y="0"/>
              <a:ext cx="429491" cy="374073"/>
            </a:xfrm>
            <a:prstGeom prst="rect">
              <a:avLst/>
            </a:prstGeom>
            <a:solidFill>
              <a:srgbClr val="5725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5" dirty="0"/>
            </a:p>
          </p:txBody>
        </p:sp>
        <p:sp>
          <p:nvSpPr>
            <p:cNvPr id="30" name="Rectangle 29">
              <a:extLst>
                <a:ext uri="{FF2B5EF4-FFF2-40B4-BE49-F238E27FC236}">
                  <a16:creationId xmlns:a16="http://schemas.microsoft.com/office/drawing/2014/main" id="{19115A0D-0884-6955-AB9F-3C781C2E0114}"/>
                </a:ext>
              </a:extLst>
            </p:cNvPr>
            <p:cNvSpPr/>
            <p:nvPr/>
          </p:nvSpPr>
          <p:spPr>
            <a:xfrm flipV="1">
              <a:off x="287902" y="240923"/>
              <a:ext cx="283177" cy="246638"/>
            </a:xfrm>
            <a:prstGeom prst="rect">
              <a:avLst/>
            </a:prstGeom>
            <a:solidFill>
              <a:srgbClr val="D09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5" dirty="0"/>
            </a:p>
          </p:txBody>
        </p:sp>
      </p:grpSp>
      <p:grpSp>
        <p:nvGrpSpPr>
          <p:cNvPr id="26" name="Group 25">
            <a:extLst>
              <a:ext uri="{FF2B5EF4-FFF2-40B4-BE49-F238E27FC236}">
                <a16:creationId xmlns:a16="http://schemas.microsoft.com/office/drawing/2014/main" id="{2E814280-3470-64A8-625D-DEE60BF608AC}"/>
              </a:ext>
            </a:extLst>
          </p:cNvPr>
          <p:cNvGrpSpPr/>
          <p:nvPr/>
        </p:nvGrpSpPr>
        <p:grpSpPr>
          <a:xfrm flipH="1" flipV="1">
            <a:off x="5311055" y="7665138"/>
            <a:ext cx="299816" cy="255970"/>
            <a:chOff x="0" y="0"/>
            <a:chExt cx="571079" cy="487561"/>
          </a:xfrm>
          <a:solidFill>
            <a:srgbClr val="57257D"/>
          </a:solidFill>
        </p:grpSpPr>
        <p:sp>
          <p:nvSpPr>
            <p:cNvPr id="27" name="Rectangle 26">
              <a:extLst>
                <a:ext uri="{FF2B5EF4-FFF2-40B4-BE49-F238E27FC236}">
                  <a16:creationId xmlns:a16="http://schemas.microsoft.com/office/drawing/2014/main" id="{80F1B815-6058-1435-51D9-E577AC18F07B}"/>
                </a:ext>
              </a:extLst>
            </p:cNvPr>
            <p:cNvSpPr/>
            <p:nvPr/>
          </p:nvSpPr>
          <p:spPr>
            <a:xfrm>
              <a:off x="0" y="0"/>
              <a:ext cx="429491" cy="3740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5"/>
            </a:p>
          </p:txBody>
        </p:sp>
        <p:sp>
          <p:nvSpPr>
            <p:cNvPr id="28" name="Rectangle 27">
              <a:extLst>
                <a:ext uri="{FF2B5EF4-FFF2-40B4-BE49-F238E27FC236}">
                  <a16:creationId xmlns:a16="http://schemas.microsoft.com/office/drawing/2014/main" id="{AD799E1F-445B-077E-EEC8-11D71B75C618}"/>
                </a:ext>
              </a:extLst>
            </p:cNvPr>
            <p:cNvSpPr/>
            <p:nvPr/>
          </p:nvSpPr>
          <p:spPr>
            <a:xfrm flipV="1">
              <a:off x="287902" y="240923"/>
              <a:ext cx="283177" cy="246638"/>
            </a:xfrm>
            <a:prstGeom prst="rect">
              <a:avLst/>
            </a:prstGeom>
            <a:solidFill>
              <a:srgbClr val="D09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5" dirty="0"/>
            </a:p>
          </p:txBody>
        </p:sp>
      </p:grpSp>
      <p:grpSp>
        <p:nvGrpSpPr>
          <p:cNvPr id="13" name="Group 12">
            <a:extLst>
              <a:ext uri="{FF2B5EF4-FFF2-40B4-BE49-F238E27FC236}">
                <a16:creationId xmlns:a16="http://schemas.microsoft.com/office/drawing/2014/main" id="{CE5696C3-7E00-721D-26A2-4DECC9DD7973}"/>
              </a:ext>
            </a:extLst>
          </p:cNvPr>
          <p:cNvGrpSpPr/>
          <p:nvPr/>
        </p:nvGrpSpPr>
        <p:grpSpPr>
          <a:xfrm>
            <a:off x="255740" y="3915184"/>
            <a:ext cx="2107480" cy="2800321"/>
            <a:chOff x="527216" y="3071251"/>
            <a:chExt cx="2107480" cy="2800321"/>
          </a:xfrm>
        </p:grpSpPr>
        <p:pic>
          <p:nvPicPr>
            <p:cNvPr id="18" name="Picture 17">
              <a:extLst>
                <a:ext uri="{FF2B5EF4-FFF2-40B4-BE49-F238E27FC236}">
                  <a16:creationId xmlns:a16="http://schemas.microsoft.com/office/drawing/2014/main" id="{F40CF849-16E0-CCE8-1A4C-DB3BEFDBB8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637" y="3071251"/>
              <a:ext cx="2083059" cy="2783931"/>
            </a:xfrm>
            <a:prstGeom prst="rect">
              <a:avLst/>
            </a:prstGeom>
            <a:ln>
              <a:noFill/>
            </a:ln>
            <a:effectLst>
              <a:outerShdw blurRad="292100" dist="139700" dir="2700000" algn="tl" rotWithShape="0">
                <a:srgbClr val="333333">
                  <a:alpha val="65000"/>
                </a:srgbClr>
              </a:outerShdw>
            </a:effectLst>
          </p:spPr>
        </p:pic>
        <p:grpSp>
          <p:nvGrpSpPr>
            <p:cNvPr id="69" name="Group 68">
              <a:extLst>
                <a:ext uri="{FF2B5EF4-FFF2-40B4-BE49-F238E27FC236}">
                  <a16:creationId xmlns:a16="http://schemas.microsoft.com/office/drawing/2014/main" id="{C58E59FA-3A77-DAF1-FBEB-AD6B652313B2}"/>
                </a:ext>
              </a:extLst>
            </p:cNvPr>
            <p:cNvGrpSpPr/>
            <p:nvPr/>
          </p:nvGrpSpPr>
          <p:grpSpPr>
            <a:xfrm>
              <a:off x="527216" y="5613527"/>
              <a:ext cx="2085652" cy="258045"/>
              <a:chOff x="7329260" y="6092344"/>
              <a:chExt cx="2003809" cy="266066"/>
            </a:xfrm>
          </p:grpSpPr>
          <p:sp>
            <p:nvSpPr>
              <p:cNvPr id="74" name="Freeform: Shape 73">
                <a:extLst>
                  <a:ext uri="{FF2B5EF4-FFF2-40B4-BE49-F238E27FC236}">
                    <a16:creationId xmlns:a16="http://schemas.microsoft.com/office/drawing/2014/main" id="{7BC55F80-9D62-B350-B9C3-1F01414715CD}"/>
                  </a:ext>
                </a:extLst>
              </p:cNvPr>
              <p:cNvSpPr/>
              <p:nvPr/>
            </p:nvSpPr>
            <p:spPr>
              <a:xfrm flipH="1">
                <a:off x="7458307" y="6092344"/>
                <a:ext cx="1874762" cy="265757"/>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5725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dirty="0"/>
              </a:p>
            </p:txBody>
          </p:sp>
          <p:sp>
            <p:nvSpPr>
              <p:cNvPr id="75" name="Freeform: Shape 74">
                <a:extLst>
                  <a:ext uri="{FF2B5EF4-FFF2-40B4-BE49-F238E27FC236}">
                    <a16:creationId xmlns:a16="http://schemas.microsoft.com/office/drawing/2014/main" id="{C78FAE54-D55A-8DE3-9AAF-A40BEDDABA17}"/>
                  </a:ext>
                </a:extLst>
              </p:cNvPr>
              <p:cNvSpPr/>
              <p:nvPr/>
            </p:nvSpPr>
            <p:spPr>
              <a:xfrm>
                <a:off x="7329260" y="6092644"/>
                <a:ext cx="1816748" cy="265766"/>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5725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dirty="0"/>
              </a:p>
            </p:txBody>
          </p:sp>
        </p:grpSp>
      </p:grpSp>
      <p:grpSp>
        <p:nvGrpSpPr>
          <p:cNvPr id="17" name="Group 16">
            <a:extLst>
              <a:ext uri="{FF2B5EF4-FFF2-40B4-BE49-F238E27FC236}">
                <a16:creationId xmlns:a16="http://schemas.microsoft.com/office/drawing/2014/main" id="{189EA522-F72D-2173-9064-352018EE0340}"/>
              </a:ext>
            </a:extLst>
          </p:cNvPr>
          <p:cNvGrpSpPr/>
          <p:nvPr/>
        </p:nvGrpSpPr>
        <p:grpSpPr>
          <a:xfrm>
            <a:off x="404379" y="1556713"/>
            <a:ext cx="2752461" cy="1356535"/>
            <a:chOff x="339026" y="1412617"/>
            <a:chExt cx="2752461" cy="1356535"/>
          </a:xfrm>
        </p:grpSpPr>
        <p:pic>
          <p:nvPicPr>
            <p:cNvPr id="22" name="Picture 21">
              <a:extLst>
                <a:ext uri="{FF2B5EF4-FFF2-40B4-BE49-F238E27FC236}">
                  <a16:creationId xmlns:a16="http://schemas.microsoft.com/office/drawing/2014/main" id="{AA4AA149-AFEA-ADAC-2C50-B8D9748AB9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026" y="1412617"/>
              <a:ext cx="2719451" cy="1287962"/>
            </a:xfrm>
            <a:prstGeom prst="rect">
              <a:avLst/>
            </a:prstGeom>
            <a:ln>
              <a:noFill/>
            </a:ln>
            <a:effectLst>
              <a:outerShdw blurRad="292100" dist="139700" dir="2700000" algn="tl" rotWithShape="0">
                <a:srgbClr val="333333">
                  <a:alpha val="65000"/>
                </a:srgbClr>
              </a:outerShdw>
            </a:effectLst>
          </p:spPr>
        </p:pic>
        <p:grpSp>
          <p:nvGrpSpPr>
            <p:cNvPr id="8" name="Group 7">
              <a:extLst>
                <a:ext uri="{FF2B5EF4-FFF2-40B4-BE49-F238E27FC236}">
                  <a16:creationId xmlns:a16="http://schemas.microsoft.com/office/drawing/2014/main" id="{04D0334B-9A29-8116-0461-DFE07BAD085E}"/>
                </a:ext>
              </a:extLst>
            </p:cNvPr>
            <p:cNvGrpSpPr/>
            <p:nvPr/>
          </p:nvGrpSpPr>
          <p:grpSpPr>
            <a:xfrm>
              <a:off x="350707" y="2475810"/>
              <a:ext cx="2740780" cy="293342"/>
              <a:chOff x="7329260" y="6092344"/>
              <a:chExt cx="2003809" cy="266066"/>
            </a:xfrm>
          </p:grpSpPr>
          <p:sp>
            <p:nvSpPr>
              <p:cNvPr id="2" name="Freeform: Shape 1">
                <a:extLst>
                  <a:ext uri="{FF2B5EF4-FFF2-40B4-BE49-F238E27FC236}">
                    <a16:creationId xmlns:a16="http://schemas.microsoft.com/office/drawing/2014/main" id="{FF553BBF-4BEE-DFFD-6BA1-51EDA66A0AF0}"/>
                  </a:ext>
                </a:extLst>
              </p:cNvPr>
              <p:cNvSpPr/>
              <p:nvPr/>
            </p:nvSpPr>
            <p:spPr>
              <a:xfrm flipH="1">
                <a:off x="7458307" y="6092344"/>
                <a:ext cx="1874762" cy="265757"/>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5725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dirty="0"/>
              </a:p>
            </p:txBody>
          </p:sp>
          <p:sp>
            <p:nvSpPr>
              <p:cNvPr id="3" name="Freeform: Shape 2">
                <a:extLst>
                  <a:ext uri="{FF2B5EF4-FFF2-40B4-BE49-F238E27FC236}">
                    <a16:creationId xmlns:a16="http://schemas.microsoft.com/office/drawing/2014/main" id="{FDC835A5-0E7D-9187-6B22-D2F0E0053F1B}"/>
                  </a:ext>
                </a:extLst>
              </p:cNvPr>
              <p:cNvSpPr/>
              <p:nvPr/>
            </p:nvSpPr>
            <p:spPr>
              <a:xfrm>
                <a:off x="7329260" y="6092644"/>
                <a:ext cx="1816748" cy="265766"/>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5725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dirty="0"/>
              </a:p>
            </p:txBody>
          </p:sp>
        </p:grpSp>
      </p:grpSp>
      <p:grpSp>
        <p:nvGrpSpPr>
          <p:cNvPr id="11" name="Group 10">
            <a:extLst>
              <a:ext uri="{FF2B5EF4-FFF2-40B4-BE49-F238E27FC236}">
                <a16:creationId xmlns:a16="http://schemas.microsoft.com/office/drawing/2014/main" id="{D6B077C2-2653-D824-FE4C-03E2EB7FD8F3}"/>
              </a:ext>
            </a:extLst>
          </p:cNvPr>
          <p:cNvGrpSpPr/>
          <p:nvPr/>
        </p:nvGrpSpPr>
        <p:grpSpPr>
          <a:xfrm>
            <a:off x="4140147" y="3498122"/>
            <a:ext cx="1895062" cy="3259973"/>
            <a:chOff x="3217299" y="3308489"/>
            <a:chExt cx="1895062" cy="3259973"/>
          </a:xfrm>
        </p:grpSpPr>
        <p:pic>
          <p:nvPicPr>
            <p:cNvPr id="39" name="Picture 38">
              <a:extLst>
                <a:ext uri="{FF2B5EF4-FFF2-40B4-BE49-F238E27FC236}">
                  <a16:creationId xmlns:a16="http://schemas.microsoft.com/office/drawing/2014/main" id="{65BE37A6-092D-88B1-1EAF-538C75336A64}"/>
                </a:ext>
              </a:extLst>
            </p:cNvPr>
            <p:cNvPicPr>
              <a:picLocks noChangeAspect="1"/>
            </p:cNvPicPr>
            <p:nvPr/>
          </p:nvPicPr>
          <p:blipFill rotWithShape="1">
            <a:blip r:embed="rId6">
              <a:extLst>
                <a:ext uri="{28A0092B-C50C-407E-A947-70E740481C1C}">
                  <a14:useLocalDpi xmlns:a14="http://schemas.microsoft.com/office/drawing/2010/main" val="0"/>
                </a:ext>
              </a:extLst>
            </a:blip>
            <a:srcRect t="13820" r="2202" b="6593"/>
            <a:stretch/>
          </p:blipFill>
          <p:spPr>
            <a:xfrm>
              <a:off x="3217299" y="3308489"/>
              <a:ext cx="1895062" cy="3259973"/>
            </a:xfrm>
            <a:prstGeom prst="rect">
              <a:avLst/>
            </a:prstGeom>
            <a:ln>
              <a:noFill/>
            </a:ln>
            <a:effectLst>
              <a:outerShdw blurRad="292100" dist="139700" dir="2700000" algn="tl" rotWithShape="0">
                <a:srgbClr val="333333">
                  <a:alpha val="65000"/>
                </a:srgbClr>
              </a:outerShdw>
            </a:effectLst>
          </p:spPr>
        </p:pic>
        <p:grpSp>
          <p:nvGrpSpPr>
            <p:cNvPr id="4" name="Group 3">
              <a:extLst>
                <a:ext uri="{FF2B5EF4-FFF2-40B4-BE49-F238E27FC236}">
                  <a16:creationId xmlns:a16="http://schemas.microsoft.com/office/drawing/2014/main" id="{BAF65C79-F66A-FFD9-1C3C-C890ED736B56}"/>
                </a:ext>
              </a:extLst>
            </p:cNvPr>
            <p:cNvGrpSpPr/>
            <p:nvPr/>
          </p:nvGrpSpPr>
          <p:grpSpPr>
            <a:xfrm>
              <a:off x="3224653" y="6307974"/>
              <a:ext cx="1887708" cy="260488"/>
              <a:chOff x="7329260" y="6092344"/>
              <a:chExt cx="2003809" cy="266066"/>
            </a:xfrm>
          </p:grpSpPr>
          <p:sp>
            <p:nvSpPr>
              <p:cNvPr id="6" name="Freeform: Shape 5">
                <a:extLst>
                  <a:ext uri="{FF2B5EF4-FFF2-40B4-BE49-F238E27FC236}">
                    <a16:creationId xmlns:a16="http://schemas.microsoft.com/office/drawing/2014/main" id="{FEE1EC5B-8DF4-F5E5-3B6A-0EF025F9EC03}"/>
                  </a:ext>
                </a:extLst>
              </p:cNvPr>
              <p:cNvSpPr/>
              <p:nvPr/>
            </p:nvSpPr>
            <p:spPr>
              <a:xfrm flipH="1">
                <a:off x="7458307" y="6092344"/>
                <a:ext cx="1874762" cy="265757"/>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5725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dirty="0"/>
              </a:p>
            </p:txBody>
          </p:sp>
          <p:sp>
            <p:nvSpPr>
              <p:cNvPr id="9" name="Freeform: Shape 8">
                <a:extLst>
                  <a:ext uri="{FF2B5EF4-FFF2-40B4-BE49-F238E27FC236}">
                    <a16:creationId xmlns:a16="http://schemas.microsoft.com/office/drawing/2014/main" id="{A2809300-32C3-3C0E-2B74-56D4B4BD9366}"/>
                  </a:ext>
                </a:extLst>
              </p:cNvPr>
              <p:cNvSpPr/>
              <p:nvPr/>
            </p:nvSpPr>
            <p:spPr>
              <a:xfrm>
                <a:off x="7329260" y="6092644"/>
                <a:ext cx="1816748" cy="265766"/>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5725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dirty="0"/>
              </a:p>
            </p:txBody>
          </p:sp>
        </p:grpSp>
      </p:grpSp>
      <p:grpSp>
        <p:nvGrpSpPr>
          <p:cNvPr id="31" name="Group 30">
            <a:extLst>
              <a:ext uri="{FF2B5EF4-FFF2-40B4-BE49-F238E27FC236}">
                <a16:creationId xmlns:a16="http://schemas.microsoft.com/office/drawing/2014/main" id="{55C874A8-070A-BD32-32FE-D26E46D4234C}"/>
              </a:ext>
            </a:extLst>
          </p:cNvPr>
          <p:cNvGrpSpPr/>
          <p:nvPr/>
        </p:nvGrpSpPr>
        <p:grpSpPr>
          <a:xfrm>
            <a:off x="2636507" y="5280496"/>
            <a:ext cx="1327898" cy="2304623"/>
            <a:chOff x="4720231" y="4136599"/>
            <a:chExt cx="1327898" cy="2304623"/>
          </a:xfrm>
        </p:grpSpPr>
        <p:pic>
          <p:nvPicPr>
            <p:cNvPr id="32" name="Picture 31">
              <a:extLst>
                <a:ext uri="{FF2B5EF4-FFF2-40B4-BE49-F238E27FC236}">
                  <a16:creationId xmlns:a16="http://schemas.microsoft.com/office/drawing/2014/main" id="{2DED0D59-0A9A-D192-C737-AF40DE1227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1610" y="4136599"/>
              <a:ext cx="1296519" cy="2304623"/>
            </a:xfrm>
            <a:prstGeom prst="rect">
              <a:avLst/>
            </a:prstGeom>
            <a:ln>
              <a:noFill/>
            </a:ln>
            <a:effectLst>
              <a:outerShdw blurRad="292100" dist="139700" dir="2700000" algn="tl" rotWithShape="0">
                <a:srgbClr val="333333">
                  <a:alpha val="65000"/>
                </a:srgbClr>
              </a:outerShdw>
            </a:effectLst>
          </p:spPr>
        </p:pic>
        <p:grpSp>
          <p:nvGrpSpPr>
            <p:cNvPr id="23" name="Group 22">
              <a:extLst>
                <a:ext uri="{FF2B5EF4-FFF2-40B4-BE49-F238E27FC236}">
                  <a16:creationId xmlns:a16="http://schemas.microsoft.com/office/drawing/2014/main" id="{CF17FB85-6E3A-E7B3-12D4-F2FC34D24724}"/>
                </a:ext>
              </a:extLst>
            </p:cNvPr>
            <p:cNvGrpSpPr/>
            <p:nvPr/>
          </p:nvGrpSpPr>
          <p:grpSpPr>
            <a:xfrm>
              <a:off x="4720231" y="6192801"/>
              <a:ext cx="1327898" cy="248421"/>
              <a:chOff x="4720231" y="6192801"/>
              <a:chExt cx="1887708" cy="260488"/>
            </a:xfrm>
          </p:grpSpPr>
          <p:sp>
            <p:nvSpPr>
              <p:cNvPr id="19" name="Freeform: Shape 18">
                <a:extLst>
                  <a:ext uri="{FF2B5EF4-FFF2-40B4-BE49-F238E27FC236}">
                    <a16:creationId xmlns:a16="http://schemas.microsoft.com/office/drawing/2014/main" id="{17C51A56-6673-4858-5555-02DEF69E2E4D}"/>
                  </a:ext>
                </a:extLst>
              </p:cNvPr>
              <p:cNvSpPr/>
              <p:nvPr/>
            </p:nvSpPr>
            <p:spPr>
              <a:xfrm flipH="1">
                <a:off x="4841801" y="6192801"/>
                <a:ext cx="1766138" cy="260185"/>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5725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dirty="0"/>
              </a:p>
            </p:txBody>
          </p:sp>
          <p:sp>
            <p:nvSpPr>
              <p:cNvPr id="21" name="Freeform: Shape 20">
                <a:extLst>
                  <a:ext uri="{FF2B5EF4-FFF2-40B4-BE49-F238E27FC236}">
                    <a16:creationId xmlns:a16="http://schemas.microsoft.com/office/drawing/2014/main" id="{09A29CB9-3F94-DB17-3FDB-D02C21520C35}"/>
                  </a:ext>
                </a:extLst>
              </p:cNvPr>
              <p:cNvSpPr/>
              <p:nvPr/>
            </p:nvSpPr>
            <p:spPr>
              <a:xfrm>
                <a:off x="4720231" y="6193095"/>
                <a:ext cx="1711485" cy="260194"/>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5725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dirty="0"/>
              </a:p>
            </p:txBody>
          </p:sp>
        </p:grpSp>
      </p:grpSp>
    </p:spTree>
    <p:extLst>
      <p:ext uri="{BB962C8B-B14F-4D97-AF65-F5344CB8AC3E}">
        <p14:creationId xmlns:p14="http://schemas.microsoft.com/office/powerpoint/2010/main" val="674508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741267-AE04-A486-BD7F-05953D6DF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678" y="44802"/>
            <a:ext cx="1513316" cy="1343554"/>
          </a:xfrm>
          <a:prstGeom prst="rect">
            <a:avLst/>
          </a:prstGeom>
          <a:ln>
            <a:noFill/>
          </a:ln>
          <a:effectLst>
            <a:outerShdw blurRad="292100" dist="139700" dir="2700000" algn="tl" rotWithShape="0">
              <a:srgbClr val="333333">
                <a:alpha val="65000"/>
              </a:srgbClr>
            </a:outerShdw>
          </a:effectLst>
        </p:spPr>
      </p:pic>
      <p:sp>
        <p:nvSpPr>
          <p:cNvPr id="21" name="Freeform: Shape 20">
            <a:extLst>
              <a:ext uri="{FF2B5EF4-FFF2-40B4-BE49-F238E27FC236}">
                <a16:creationId xmlns:a16="http://schemas.microsoft.com/office/drawing/2014/main" id="{131E249E-788B-5B2A-10D7-565193A0319C}"/>
              </a:ext>
            </a:extLst>
          </p:cNvPr>
          <p:cNvSpPr/>
          <p:nvPr/>
        </p:nvSpPr>
        <p:spPr>
          <a:xfrm>
            <a:off x="-1" y="8284156"/>
            <a:ext cx="6339913" cy="1057076"/>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F1BA2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a:p>
        </p:txBody>
      </p:sp>
      <p:sp>
        <p:nvSpPr>
          <p:cNvPr id="22" name="Freeform: Shape 21">
            <a:extLst>
              <a:ext uri="{FF2B5EF4-FFF2-40B4-BE49-F238E27FC236}">
                <a16:creationId xmlns:a16="http://schemas.microsoft.com/office/drawing/2014/main" id="{F3FC1686-577A-7ADB-1680-87EE01E01ABA}"/>
              </a:ext>
            </a:extLst>
          </p:cNvPr>
          <p:cNvSpPr/>
          <p:nvPr/>
        </p:nvSpPr>
        <p:spPr>
          <a:xfrm>
            <a:off x="0" y="8511788"/>
            <a:ext cx="6339913" cy="1089411"/>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gradFill>
            <a:gsLst>
              <a:gs pos="4000">
                <a:srgbClr val="301D53"/>
              </a:gs>
              <a:gs pos="89000">
                <a:srgbClr val="57257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a:p>
        </p:txBody>
      </p:sp>
      <p:grpSp>
        <p:nvGrpSpPr>
          <p:cNvPr id="45" name="Group 44">
            <a:extLst>
              <a:ext uri="{FF2B5EF4-FFF2-40B4-BE49-F238E27FC236}">
                <a16:creationId xmlns:a16="http://schemas.microsoft.com/office/drawing/2014/main" id="{A97FBD69-E0A5-3ECB-B43D-B5C2CD5CC0E5}"/>
              </a:ext>
            </a:extLst>
          </p:cNvPr>
          <p:cNvGrpSpPr/>
          <p:nvPr/>
        </p:nvGrpSpPr>
        <p:grpSpPr>
          <a:xfrm>
            <a:off x="0" y="3478439"/>
            <a:ext cx="6400800" cy="3749684"/>
            <a:chOff x="0" y="1833283"/>
            <a:chExt cx="6400800" cy="3749684"/>
          </a:xfrm>
        </p:grpSpPr>
        <p:sp>
          <p:nvSpPr>
            <p:cNvPr id="25" name="Google Shape;27;p4">
              <a:extLst>
                <a:ext uri="{FF2B5EF4-FFF2-40B4-BE49-F238E27FC236}">
                  <a16:creationId xmlns:a16="http://schemas.microsoft.com/office/drawing/2014/main" id="{85577E7C-FCAD-ECE0-C42D-57DFAB95FA13}"/>
                </a:ext>
              </a:extLst>
            </p:cNvPr>
            <p:cNvSpPr/>
            <p:nvPr/>
          </p:nvSpPr>
          <p:spPr>
            <a:xfrm rot="10800000" flipH="1">
              <a:off x="6379" y="1833283"/>
              <a:ext cx="1265163" cy="208338"/>
            </a:xfrm>
            <a:prstGeom prst="parallelogram">
              <a:avLst>
                <a:gd name="adj" fmla="val 55860"/>
              </a:avLst>
            </a:prstGeom>
            <a:solidFill>
              <a:srgbClr val="57257D">
                <a:alpha val="80380"/>
              </a:srgbClr>
            </a:solidFill>
            <a:ln>
              <a:noFill/>
            </a:ln>
            <a:effectLst>
              <a:outerShdw blurRad="50800" dist="38100" dir="5400000" algn="t" rotWithShape="0">
                <a:prstClr val="black">
                  <a:alpha val="40000"/>
                </a:prstClr>
              </a:outerShdw>
            </a:effectLst>
          </p:spPr>
          <p:txBody>
            <a:bodyPr spcFirstLastPara="1" wrap="square" lIns="51427" tIns="51427" rIns="51427" bIns="51427" anchor="ctr" anchorCtr="0">
              <a:noAutofit/>
            </a:bodyPr>
            <a:lstStyle/>
            <a:p>
              <a:endParaRPr sz="1013" dirty="0"/>
            </a:p>
          </p:txBody>
        </p:sp>
        <p:sp>
          <p:nvSpPr>
            <p:cNvPr id="26" name="Google Shape;26;p4">
              <a:extLst>
                <a:ext uri="{FF2B5EF4-FFF2-40B4-BE49-F238E27FC236}">
                  <a16:creationId xmlns:a16="http://schemas.microsoft.com/office/drawing/2014/main" id="{7ED93E20-3F2C-0A79-07C5-D9CA4BDCE406}"/>
                </a:ext>
              </a:extLst>
            </p:cNvPr>
            <p:cNvSpPr/>
            <p:nvPr/>
          </p:nvSpPr>
          <p:spPr>
            <a:xfrm rot="10800000" flipV="1">
              <a:off x="4947780" y="5401087"/>
              <a:ext cx="1392131" cy="181879"/>
            </a:xfrm>
            <a:prstGeom prst="parallelogram">
              <a:avLst>
                <a:gd name="adj" fmla="val 55860"/>
              </a:avLst>
            </a:prstGeom>
            <a:solidFill>
              <a:srgbClr val="57257D">
                <a:alpha val="80380"/>
              </a:srgbClr>
            </a:solidFill>
            <a:ln>
              <a:noFill/>
            </a:ln>
            <a:effectLst>
              <a:outerShdw blurRad="50800" dist="38100" dir="5400000" algn="t" rotWithShape="0">
                <a:prstClr val="black">
                  <a:alpha val="40000"/>
                </a:prstClr>
              </a:outerShdw>
            </a:effectLst>
          </p:spPr>
          <p:txBody>
            <a:bodyPr spcFirstLastPara="1" wrap="square" lIns="51427" tIns="51427" rIns="51427" bIns="51427" anchor="ctr" anchorCtr="0">
              <a:noAutofit/>
            </a:bodyPr>
            <a:lstStyle/>
            <a:p>
              <a:endParaRPr sz="1013" dirty="0"/>
            </a:p>
          </p:txBody>
        </p:sp>
        <p:sp>
          <p:nvSpPr>
            <p:cNvPr id="29" name="Rectangle 28">
              <a:extLst>
                <a:ext uri="{FF2B5EF4-FFF2-40B4-BE49-F238E27FC236}">
                  <a16:creationId xmlns:a16="http://schemas.microsoft.com/office/drawing/2014/main" id="{D13C21EC-54BB-48AB-A3E8-4F3ED0B01F0D}"/>
                </a:ext>
              </a:extLst>
            </p:cNvPr>
            <p:cNvSpPr/>
            <p:nvPr/>
          </p:nvSpPr>
          <p:spPr>
            <a:xfrm>
              <a:off x="0" y="1955148"/>
              <a:ext cx="6394421" cy="35391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Triangle 27">
              <a:extLst>
                <a:ext uri="{FF2B5EF4-FFF2-40B4-BE49-F238E27FC236}">
                  <a16:creationId xmlns:a16="http://schemas.microsoft.com/office/drawing/2014/main" id="{A17327C9-7A9D-109B-D302-D62E6D7CF7A8}"/>
                </a:ext>
              </a:extLst>
            </p:cNvPr>
            <p:cNvSpPr/>
            <p:nvPr/>
          </p:nvSpPr>
          <p:spPr>
            <a:xfrm flipH="1">
              <a:off x="5110619" y="4636564"/>
              <a:ext cx="1290181" cy="946403"/>
            </a:xfrm>
            <a:prstGeom prst="rtTriangle">
              <a:avLst/>
            </a:prstGeom>
            <a:solidFill>
              <a:srgbClr val="57257D"/>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Triangle 26">
              <a:extLst>
                <a:ext uri="{FF2B5EF4-FFF2-40B4-BE49-F238E27FC236}">
                  <a16:creationId xmlns:a16="http://schemas.microsoft.com/office/drawing/2014/main" id="{4EDF6579-4295-F79D-08E7-B79A42DF62DC}"/>
                </a:ext>
              </a:extLst>
            </p:cNvPr>
            <p:cNvSpPr/>
            <p:nvPr/>
          </p:nvSpPr>
          <p:spPr>
            <a:xfrm rot="5400000">
              <a:off x="143415" y="1689868"/>
              <a:ext cx="839857" cy="1126688"/>
            </a:xfrm>
            <a:prstGeom prst="rtTriangle">
              <a:avLst/>
            </a:prstGeom>
            <a:solidFill>
              <a:srgbClr val="57257D"/>
            </a:solidFill>
            <a:ln>
              <a:noFill/>
            </a:ln>
            <a:effectLst>
              <a:outerShdw blurRad="254000" dist="38100" dir="5400000" algn="t"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4170DC9-DC7B-6B52-FA30-40653A21B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774" y="3440930"/>
              <a:ext cx="244030" cy="266767"/>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D5A23F25-C5F3-8D49-F493-E48552EAB18E}"/>
                </a:ext>
              </a:extLst>
            </p:cNvPr>
            <p:cNvSpPr txBox="1"/>
            <p:nvPr/>
          </p:nvSpPr>
          <p:spPr>
            <a:xfrm>
              <a:off x="1686509" y="2791230"/>
              <a:ext cx="3714166"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01-9552316, 01-9552162, +959-43115104, +66805453522 </a:t>
              </a:r>
            </a:p>
          </p:txBody>
        </p:sp>
        <p:sp>
          <p:nvSpPr>
            <p:cNvPr id="11" name="TextBox 10">
              <a:extLst>
                <a:ext uri="{FF2B5EF4-FFF2-40B4-BE49-F238E27FC236}">
                  <a16:creationId xmlns:a16="http://schemas.microsoft.com/office/drawing/2014/main" id="{922C194E-EBD4-F683-778B-D4DD3CE36DAA}"/>
                </a:ext>
              </a:extLst>
            </p:cNvPr>
            <p:cNvSpPr txBox="1"/>
            <p:nvPr/>
          </p:nvSpPr>
          <p:spPr>
            <a:xfrm>
              <a:off x="1669479" y="3449229"/>
              <a:ext cx="3434761"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goldenfutureaungmyinthu@gmail.com</a:t>
              </a:r>
            </a:p>
          </p:txBody>
        </p:sp>
        <p:sp>
          <p:nvSpPr>
            <p:cNvPr id="13" name="TextBox 12">
              <a:extLst>
                <a:ext uri="{FF2B5EF4-FFF2-40B4-BE49-F238E27FC236}">
                  <a16:creationId xmlns:a16="http://schemas.microsoft.com/office/drawing/2014/main" id="{9342839F-4D4E-0388-7915-D6C623D405BB}"/>
                </a:ext>
              </a:extLst>
            </p:cNvPr>
            <p:cNvSpPr txBox="1"/>
            <p:nvPr/>
          </p:nvSpPr>
          <p:spPr>
            <a:xfrm>
              <a:off x="1659229" y="4902538"/>
              <a:ext cx="315949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www.goldenfutureaungmyinthu.com</a:t>
              </a:r>
            </a:p>
          </p:txBody>
        </p:sp>
        <p:pic>
          <p:nvPicPr>
            <p:cNvPr id="15" name="Picture 14">
              <a:extLst>
                <a:ext uri="{FF2B5EF4-FFF2-40B4-BE49-F238E27FC236}">
                  <a16:creationId xmlns:a16="http://schemas.microsoft.com/office/drawing/2014/main" id="{1AC8D238-A401-D398-9560-3238B0EA08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8178" y="2753130"/>
              <a:ext cx="268828" cy="293876"/>
            </a:xfrm>
            <a:prstGeom prst="rect">
              <a:avLst/>
            </a:prstGeom>
            <a:ln>
              <a:noFill/>
            </a:ln>
            <a:effectLst>
              <a:outerShdw blurRad="292100" dist="139700" dir="2700000" algn="tl" rotWithShape="0">
                <a:srgbClr val="333333">
                  <a:alpha val="65000"/>
                </a:srgbClr>
              </a:outerShdw>
            </a:effectLst>
          </p:spPr>
        </p:pic>
        <p:pic>
          <p:nvPicPr>
            <p:cNvPr id="41" name="Picture 40">
              <a:extLst>
                <a:ext uri="{FF2B5EF4-FFF2-40B4-BE49-F238E27FC236}">
                  <a16:creationId xmlns:a16="http://schemas.microsoft.com/office/drawing/2014/main" id="{B142B00A-462E-89D2-485C-7BD50952C0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305" y="4093085"/>
              <a:ext cx="325239" cy="355542"/>
            </a:xfrm>
            <a:prstGeom prst="rect">
              <a:avLst/>
            </a:prstGeom>
            <a:ln>
              <a:noFill/>
            </a:ln>
            <a:effectLst>
              <a:outerShdw blurRad="292100" dist="139700" dir="2700000" algn="tl" rotWithShape="0">
                <a:srgbClr val="333333">
                  <a:alpha val="65000"/>
                </a:srgbClr>
              </a:outerShdw>
            </a:effectLst>
          </p:spPr>
        </p:pic>
        <p:sp>
          <p:nvSpPr>
            <p:cNvPr id="42" name="TextBox 41">
              <a:extLst>
                <a:ext uri="{FF2B5EF4-FFF2-40B4-BE49-F238E27FC236}">
                  <a16:creationId xmlns:a16="http://schemas.microsoft.com/office/drawing/2014/main" id="{14EBF79B-C378-8337-CD9A-426486630A20}"/>
                </a:ext>
              </a:extLst>
            </p:cNvPr>
            <p:cNvSpPr txBox="1"/>
            <p:nvPr/>
          </p:nvSpPr>
          <p:spPr>
            <a:xfrm>
              <a:off x="1659229" y="4101621"/>
              <a:ext cx="3159496" cy="646332"/>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Building No.72,1</a:t>
              </a:r>
              <a:r>
                <a:rPr lang="en-US" sz="1200" baseline="30000" dirty="0">
                  <a:latin typeface="Times New Roman" panose="02020603050405020304" pitchFamily="18" charset="0"/>
                  <a:cs typeface="Times New Roman" panose="02020603050405020304" pitchFamily="18" charset="0"/>
                </a:rPr>
                <a:t>st</a:t>
              </a:r>
              <a:r>
                <a:rPr lang="en-US" sz="1200" dirty="0">
                  <a:latin typeface="Times New Roman" panose="02020603050405020304" pitchFamily="18" charset="0"/>
                  <a:cs typeface="Times New Roman" panose="02020603050405020304" pitchFamily="18" charset="0"/>
                </a:rPr>
                <a:t> Floor(A), Awba Street, Kyauk Myaung Gyi Ward, TarmweTsp, Yangon, Myanmar.</a:t>
              </a:r>
            </a:p>
          </p:txBody>
        </p:sp>
        <p:pic>
          <p:nvPicPr>
            <p:cNvPr id="44" name="Picture 43">
              <a:extLst>
                <a:ext uri="{FF2B5EF4-FFF2-40B4-BE49-F238E27FC236}">
                  <a16:creationId xmlns:a16="http://schemas.microsoft.com/office/drawing/2014/main" id="{DE456160-3707-903D-9194-D88751BCF3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3890" y="4902538"/>
              <a:ext cx="293159" cy="293159"/>
            </a:xfrm>
            <a:prstGeom prst="rect">
              <a:avLst/>
            </a:prstGeom>
            <a:ln>
              <a:noFill/>
            </a:ln>
            <a:effectLst>
              <a:outerShdw blurRad="292100" dist="139700" dir="2700000" algn="tl" rotWithShape="0">
                <a:srgbClr val="333333">
                  <a:alpha val="65000"/>
                </a:srgbClr>
              </a:outerShdw>
            </a:effectLst>
          </p:spPr>
        </p:pic>
      </p:grpSp>
      <p:sp>
        <p:nvSpPr>
          <p:cNvPr id="46" name="TextBox 45">
            <a:extLst>
              <a:ext uri="{FF2B5EF4-FFF2-40B4-BE49-F238E27FC236}">
                <a16:creationId xmlns:a16="http://schemas.microsoft.com/office/drawing/2014/main" id="{A92ED874-C69D-130A-5F92-D51349A3FB30}"/>
              </a:ext>
            </a:extLst>
          </p:cNvPr>
          <p:cNvSpPr txBox="1"/>
          <p:nvPr/>
        </p:nvSpPr>
        <p:spPr>
          <a:xfrm>
            <a:off x="262316" y="1466568"/>
            <a:ext cx="5876167" cy="795859"/>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2286" b="1" dirty="0">
                <a:solidFill>
                  <a:srgbClr val="D6A300"/>
                </a:solidFill>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GOLDEN FUTURE AUNG MYIN THU CO.,LTD</a:t>
            </a:r>
          </a:p>
        </p:txBody>
      </p:sp>
      <p:sp>
        <p:nvSpPr>
          <p:cNvPr id="47" name="TextBox 46">
            <a:extLst>
              <a:ext uri="{FF2B5EF4-FFF2-40B4-BE49-F238E27FC236}">
                <a16:creationId xmlns:a16="http://schemas.microsoft.com/office/drawing/2014/main" id="{265A8557-AD2B-AC05-2041-9E4A6515EDF2}"/>
              </a:ext>
            </a:extLst>
          </p:cNvPr>
          <p:cNvSpPr txBox="1"/>
          <p:nvPr/>
        </p:nvSpPr>
        <p:spPr>
          <a:xfrm>
            <a:off x="1441319" y="2476815"/>
            <a:ext cx="4160586" cy="385490"/>
          </a:xfrm>
          <a:prstGeom prst="rect">
            <a:avLst/>
          </a:prstGeom>
          <a:noFill/>
          <a:effectLst>
            <a:outerShdw blurRad="76200" dist="38100" dir="5400000" algn="t" rotWithShape="0">
              <a:prstClr val="black">
                <a:alpha val="40000"/>
              </a:prstClr>
            </a:outerShdw>
          </a:effectLst>
        </p:spPr>
        <p:txBody>
          <a:bodyPr wrap="square" rtlCol="0">
            <a:spAutoFit/>
          </a:bodyPr>
          <a:lstStyle/>
          <a:p>
            <a:r>
              <a:rPr lang="en-US" sz="1905" b="1" dirty="0">
                <a:solidFill>
                  <a:srgbClr val="422873"/>
                </a:solidFill>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Overseas Employment Agency</a:t>
            </a:r>
          </a:p>
        </p:txBody>
      </p:sp>
      <p:grpSp>
        <p:nvGrpSpPr>
          <p:cNvPr id="50" name="Group 49">
            <a:extLst>
              <a:ext uri="{FF2B5EF4-FFF2-40B4-BE49-F238E27FC236}">
                <a16:creationId xmlns:a16="http://schemas.microsoft.com/office/drawing/2014/main" id="{D1384179-6083-0F0C-D4A7-B30BAC15A114}"/>
              </a:ext>
            </a:extLst>
          </p:cNvPr>
          <p:cNvGrpSpPr/>
          <p:nvPr/>
        </p:nvGrpSpPr>
        <p:grpSpPr>
          <a:xfrm rot="21061891">
            <a:off x="5524624" y="8063349"/>
            <a:ext cx="462167" cy="458115"/>
            <a:chOff x="11088966" y="5764636"/>
            <a:chExt cx="1103037" cy="1093364"/>
          </a:xfrm>
          <a:gradFill>
            <a:gsLst>
              <a:gs pos="49600">
                <a:srgbClr val="57257D"/>
              </a:gs>
              <a:gs pos="100000">
                <a:srgbClr val="7030A0"/>
              </a:gs>
              <a:gs pos="0">
                <a:srgbClr val="301D53"/>
              </a:gs>
            </a:gsLst>
            <a:lin ang="0" scaled="1"/>
          </a:gradFill>
        </p:grpSpPr>
        <p:sp>
          <p:nvSpPr>
            <p:cNvPr id="51" name="Rectangle: Diagonal Corners Rounded 50">
              <a:extLst>
                <a:ext uri="{FF2B5EF4-FFF2-40B4-BE49-F238E27FC236}">
                  <a16:creationId xmlns:a16="http://schemas.microsoft.com/office/drawing/2014/main" id="{F1F87DF8-58A4-F6D6-1CC9-561B2A72812C}"/>
                </a:ext>
              </a:extLst>
            </p:cNvPr>
            <p:cNvSpPr/>
            <p:nvPr/>
          </p:nvSpPr>
          <p:spPr>
            <a:xfrm rot="5584999">
              <a:off x="11088966" y="5764636"/>
              <a:ext cx="469028" cy="46902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52" name="Rectangle: Diagonal Corners Rounded 51">
              <a:extLst>
                <a:ext uri="{FF2B5EF4-FFF2-40B4-BE49-F238E27FC236}">
                  <a16:creationId xmlns:a16="http://schemas.microsoft.com/office/drawing/2014/main" id="{4F343E8B-5B3A-E1D8-B37B-8D606493D647}"/>
                </a:ext>
              </a:extLst>
            </p:cNvPr>
            <p:cNvSpPr/>
            <p:nvPr/>
          </p:nvSpPr>
          <p:spPr>
            <a:xfrm rot="5584999">
              <a:off x="11213490" y="6322960"/>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53" name="Rectangle: Diagonal Corners Rounded 52">
              <a:extLst>
                <a:ext uri="{FF2B5EF4-FFF2-40B4-BE49-F238E27FC236}">
                  <a16:creationId xmlns:a16="http://schemas.microsoft.com/office/drawing/2014/main" id="{03418034-8049-9E0C-91F4-934DA23A0585}"/>
                </a:ext>
              </a:extLst>
            </p:cNvPr>
            <p:cNvSpPr/>
            <p:nvPr/>
          </p:nvSpPr>
          <p:spPr>
            <a:xfrm rot="5584999">
              <a:off x="11667141" y="5890245"/>
              <a:ext cx="410672" cy="41067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54" name="Rectangle: Diagonal Corners Rounded 53">
              <a:extLst>
                <a:ext uri="{FF2B5EF4-FFF2-40B4-BE49-F238E27FC236}">
                  <a16:creationId xmlns:a16="http://schemas.microsoft.com/office/drawing/2014/main" id="{139B2A8A-C16D-4D4B-2B45-84FE9B8E57F6}"/>
                </a:ext>
              </a:extLst>
            </p:cNvPr>
            <p:cNvSpPr/>
            <p:nvPr/>
          </p:nvSpPr>
          <p:spPr>
            <a:xfrm rot="5584999">
              <a:off x="11760395" y="6426392"/>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grpSp>
      <p:grpSp>
        <p:nvGrpSpPr>
          <p:cNvPr id="55" name="Group 54">
            <a:extLst>
              <a:ext uri="{FF2B5EF4-FFF2-40B4-BE49-F238E27FC236}">
                <a16:creationId xmlns:a16="http://schemas.microsoft.com/office/drawing/2014/main" id="{41DCB75A-C6CC-C65F-A84E-07D2CD33C5FD}"/>
              </a:ext>
            </a:extLst>
          </p:cNvPr>
          <p:cNvGrpSpPr/>
          <p:nvPr/>
        </p:nvGrpSpPr>
        <p:grpSpPr>
          <a:xfrm flipH="1" flipV="1">
            <a:off x="3774952" y="8134632"/>
            <a:ext cx="299816" cy="255970"/>
            <a:chOff x="0" y="0"/>
            <a:chExt cx="571079" cy="487561"/>
          </a:xfrm>
          <a:solidFill>
            <a:srgbClr val="57257D"/>
          </a:solidFill>
        </p:grpSpPr>
        <p:sp>
          <p:nvSpPr>
            <p:cNvPr id="56" name="Rectangle 55">
              <a:extLst>
                <a:ext uri="{FF2B5EF4-FFF2-40B4-BE49-F238E27FC236}">
                  <a16:creationId xmlns:a16="http://schemas.microsoft.com/office/drawing/2014/main" id="{A2C011F9-F75E-35E9-51EE-3B54A91756DE}"/>
                </a:ext>
              </a:extLst>
            </p:cNvPr>
            <p:cNvSpPr/>
            <p:nvPr/>
          </p:nvSpPr>
          <p:spPr>
            <a:xfrm>
              <a:off x="0" y="0"/>
              <a:ext cx="429491" cy="3740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5"/>
            </a:p>
          </p:txBody>
        </p:sp>
        <p:sp>
          <p:nvSpPr>
            <p:cNvPr id="57" name="Rectangle 56">
              <a:extLst>
                <a:ext uri="{FF2B5EF4-FFF2-40B4-BE49-F238E27FC236}">
                  <a16:creationId xmlns:a16="http://schemas.microsoft.com/office/drawing/2014/main" id="{43563517-BA28-D7C4-2A1B-334D6B9B0B9F}"/>
                </a:ext>
              </a:extLst>
            </p:cNvPr>
            <p:cNvSpPr/>
            <p:nvPr/>
          </p:nvSpPr>
          <p:spPr>
            <a:xfrm flipV="1">
              <a:off x="287902" y="240923"/>
              <a:ext cx="283177" cy="246638"/>
            </a:xfrm>
            <a:prstGeom prst="rect">
              <a:avLst/>
            </a:prstGeom>
            <a:solidFill>
              <a:srgbClr val="D09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45" dirty="0"/>
            </a:p>
          </p:txBody>
        </p:sp>
      </p:grpSp>
      <p:sp>
        <p:nvSpPr>
          <p:cNvPr id="58" name="TextBox 57">
            <a:extLst>
              <a:ext uri="{FF2B5EF4-FFF2-40B4-BE49-F238E27FC236}">
                <a16:creationId xmlns:a16="http://schemas.microsoft.com/office/drawing/2014/main" id="{1815B748-0793-48DE-C1D7-F7DF8D4E7F95}"/>
              </a:ext>
            </a:extLst>
          </p:cNvPr>
          <p:cNvSpPr txBox="1"/>
          <p:nvPr/>
        </p:nvSpPr>
        <p:spPr>
          <a:xfrm>
            <a:off x="1030373" y="3751756"/>
            <a:ext cx="3989094" cy="461665"/>
          </a:xfrm>
          <a:prstGeom prst="rect">
            <a:avLst/>
          </a:prstGeom>
          <a:noFill/>
        </p:spPr>
        <p:txBody>
          <a:bodyPr wrap="square" rtlCol="0">
            <a:spAutoFit/>
          </a:bodyPr>
          <a:lstStyle/>
          <a:p>
            <a:pPr algn="ctr"/>
            <a:r>
              <a:rPr lang="en-US" sz="2400" b="1" dirty="0">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CONTACT </a:t>
            </a:r>
            <a:r>
              <a:rPr lang="en-US" sz="2400" b="1" dirty="0">
                <a:solidFill>
                  <a:srgbClr val="109406"/>
                </a:solidFill>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US</a:t>
            </a:r>
          </a:p>
        </p:txBody>
      </p:sp>
    </p:spTree>
    <p:extLst>
      <p:ext uri="{BB962C8B-B14F-4D97-AF65-F5344CB8AC3E}">
        <p14:creationId xmlns:p14="http://schemas.microsoft.com/office/powerpoint/2010/main" val="2750505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p2">
            <a:extLst>
              <a:ext uri="{FF2B5EF4-FFF2-40B4-BE49-F238E27FC236}">
                <a16:creationId xmlns:a16="http://schemas.microsoft.com/office/drawing/2014/main" id="{125C44B7-E10C-4C8C-1844-BDF19501D923}"/>
              </a:ext>
            </a:extLst>
          </p:cNvPr>
          <p:cNvSpPr/>
          <p:nvPr/>
        </p:nvSpPr>
        <p:spPr>
          <a:xfrm rot="16200000" flipH="1">
            <a:off x="559205" y="967172"/>
            <a:ext cx="5210428" cy="6444626"/>
          </a:xfrm>
          <a:custGeom>
            <a:avLst/>
            <a:gdLst/>
            <a:ahLst/>
            <a:cxnLst/>
            <a:rect l="l" t="t" r="r" b="b"/>
            <a:pathLst>
              <a:path w="3812984" h="4807839" extrusionOk="0">
                <a:moveTo>
                  <a:pt x="3812984" y="4807839"/>
                </a:moveTo>
                <a:lnTo>
                  <a:pt x="3812984" y="0"/>
                </a:lnTo>
                <a:lnTo>
                  <a:pt x="0" y="0"/>
                </a:lnTo>
                <a:cubicBezTo>
                  <a:pt x="1961959" y="853313"/>
                  <a:pt x="3421634" y="2644648"/>
                  <a:pt x="3812984" y="4807839"/>
                </a:cubicBezTo>
                <a:close/>
              </a:path>
            </a:pathLst>
          </a:custGeom>
          <a:gradFill>
            <a:gsLst>
              <a:gs pos="0">
                <a:schemeClr val="bg1">
                  <a:lumMod val="75000"/>
                </a:schemeClr>
              </a:gs>
              <a:gs pos="100000">
                <a:schemeClr val="bg1">
                  <a:lumMod val="75000"/>
                </a:schemeClr>
              </a:gs>
            </a:gsLst>
            <a:lin ang="5400012" scaled="0"/>
          </a:gradFill>
          <a:ln>
            <a:noFill/>
          </a:ln>
          <a:effectLst>
            <a:outerShdw blurRad="50800" dist="38100" dir="5400000" algn="t" rotWithShape="0">
              <a:prstClr val="black">
                <a:alpha val="40000"/>
              </a:prstClr>
            </a:outerShdw>
          </a:effectLst>
        </p:spPr>
        <p:txBody>
          <a:bodyPr spcFirstLastPara="1" wrap="square" lIns="47998" tIns="23993" rIns="47998" bIns="23993" anchor="ctr" anchorCtr="0">
            <a:noAutofit/>
          </a:bodyPr>
          <a:lstStyle/>
          <a:p>
            <a:endParaRPr sz="945">
              <a:solidFill>
                <a:srgbClr val="000000"/>
              </a:solidFill>
              <a:latin typeface="Calibri"/>
              <a:ea typeface="Calibri"/>
              <a:cs typeface="Calibri"/>
              <a:sym typeface="Calibri"/>
            </a:endParaRPr>
          </a:p>
        </p:txBody>
      </p:sp>
      <p:sp>
        <p:nvSpPr>
          <p:cNvPr id="6" name="Google Shape;12;p2">
            <a:extLst>
              <a:ext uri="{FF2B5EF4-FFF2-40B4-BE49-F238E27FC236}">
                <a16:creationId xmlns:a16="http://schemas.microsoft.com/office/drawing/2014/main" id="{145FBEEA-BDA2-071B-D895-7B07EB4D6B9D}"/>
              </a:ext>
            </a:extLst>
          </p:cNvPr>
          <p:cNvSpPr/>
          <p:nvPr/>
        </p:nvSpPr>
        <p:spPr>
          <a:xfrm rot="16200000" flipH="1">
            <a:off x="1427057" y="1835021"/>
            <a:ext cx="3615398" cy="6585306"/>
          </a:xfrm>
          <a:custGeom>
            <a:avLst/>
            <a:gdLst/>
            <a:ahLst/>
            <a:cxnLst/>
            <a:rect l="l" t="t" r="r" b="b"/>
            <a:pathLst>
              <a:path w="3812984" h="4807839" extrusionOk="0">
                <a:moveTo>
                  <a:pt x="3812984" y="4807839"/>
                </a:moveTo>
                <a:lnTo>
                  <a:pt x="3812984" y="0"/>
                </a:lnTo>
                <a:lnTo>
                  <a:pt x="0" y="0"/>
                </a:lnTo>
                <a:cubicBezTo>
                  <a:pt x="1961959" y="853313"/>
                  <a:pt x="3421634" y="2644648"/>
                  <a:pt x="3812984" y="4807839"/>
                </a:cubicBezTo>
                <a:close/>
              </a:path>
            </a:pathLst>
          </a:custGeom>
          <a:gradFill>
            <a:gsLst>
              <a:gs pos="0">
                <a:schemeClr val="bg1">
                  <a:lumMod val="85000"/>
                </a:schemeClr>
              </a:gs>
              <a:gs pos="100000">
                <a:schemeClr val="bg1">
                  <a:lumMod val="75000"/>
                </a:schemeClr>
              </a:gs>
            </a:gsLst>
            <a:lin ang="5400012" scaled="0"/>
          </a:gradFill>
          <a:ln>
            <a:noFill/>
          </a:ln>
          <a:effectLst>
            <a:outerShdw blurRad="50800" dist="38100" dir="16200000" rotWithShape="0">
              <a:prstClr val="black">
                <a:alpha val="40000"/>
              </a:prstClr>
            </a:outerShdw>
          </a:effectLst>
        </p:spPr>
        <p:txBody>
          <a:bodyPr spcFirstLastPara="1" wrap="square" lIns="47998" tIns="23993" rIns="47998" bIns="23993" anchor="ctr" anchorCtr="0">
            <a:noAutofit/>
          </a:bodyPr>
          <a:lstStyle/>
          <a:p>
            <a:endParaRPr sz="945">
              <a:solidFill>
                <a:srgbClr val="000000"/>
              </a:solidFill>
              <a:latin typeface="Calibri"/>
              <a:ea typeface="Calibri"/>
              <a:cs typeface="Calibri"/>
              <a:sym typeface="Calibri"/>
            </a:endParaRPr>
          </a:p>
        </p:txBody>
      </p:sp>
      <p:sp>
        <p:nvSpPr>
          <p:cNvPr id="8" name="Google Shape;12;p2">
            <a:extLst>
              <a:ext uri="{FF2B5EF4-FFF2-40B4-BE49-F238E27FC236}">
                <a16:creationId xmlns:a16="http://schemas.microsoft.com/office/drawing/2014/main" id="{0EA6916D-2467-392D-330E-8BBA8074CCDA}"/>
              </a:ext>
            </a:extLst>
          </p:cNvPr>
          <p:cNvSpPr/>
          <p:nvPr/>
        </p:nvSpPr>
        <p:spPr>
          <a:xfrm rot="16200000" flipH="1">
            <a:off x="1979621" y="2464147"/>
            <a:ext cx="2532186" cy="6607218"/>
          </a:xfrm>
          <a:custGeom>
            <a:avLst/>
            <a:gdLst/>
            <a:ahLst/>
            <a:cxnLst/>
            <a:rect l="l" t="t" r="r" b="b"/>
            <a:pathLst>
              <a:path w="3812984" h="4807839" extrusionOk="0">
                <a:moveTo>
                  <a:pt x="3812984" y="4807839"/>
                </a:moveTo>
                <a:lnTo>
                  <a:pt x="3812984" y="0"/>
                </a:lnTo>
                <a:lnTo>
                  <a:pt x="0" y="0"/>
                </a:lnTo>
                <a:cubicBezTo>
                  <a:pt x="1961959" y="853313"/>
                  <a:pt x="3421634" y="2644648"/>
                  <a:pt x="3812984" y="4807839"/>
                </a:cubicBezTo>
                <a:close/>
              </a:path>
            </a:pathLst>
          </a:custGeom>
          <a:solidFill>
            <a:srgbClr val="F1BA25"/>
          </a:solidFill>
          <a:ln>
            <a:noFill/>
          </a:ln>
          <a:effectLst>
            <a:outerShdw blurRad="571500" dist="19050" dir="10800000" algn="bl" rotWithShape="0">
              <a:schemeClr val="dk1">
                <a:alpha val="30000"/>
              </a:schemeClr>
            </a:outerShdw>
          </a:effectLst>
        </p:spPr>
        <p:txBody>
          <a:bodyPr spcFirstLastPara="1" wrap="square" lIns="47998" tIns="23993" rIns="47998" bIns="23993" anchor="ctr" anchorCtr="0">
            <a:noAutofit/>
          </a:bodyPr>
          <a:lstStyle/>
          <a:p>
            <a:endParaRPr sz="945">
              <a:solidFill>
                <a:srgbClr val="000000"/>
              </a:solidFill>
              <a:latin typeface="Calibri"/>
              <a:ea typeface="Calibri"/>
              <a:cs typeface="Calibri"/>
              <a:sym typeface="Calibri"/>
            </a:endParaRPr>
          </a:p>
        </p:txBody>
      </p:sp>
      <p:sp>
        <p:nvSpPr>
          <p:cNvPr id="9" name="Google Shape;10;p2">
            <a:extLst>
              <a:ext uri="{FF2B5EF4-FFF2-40B4-BE49-F238E27FC236}">
                <a16:creationId xmlns:a16="http://schemas.microsoft.com/office/drawing/2014/main" id="{5634A8EA-9084-98D8-62E5-8682B10AC1B7}"/>
              </a:ext>
            </a:extLst>
          </p:cNvPr>
          <p:cNvSpPr/>
          <p:nvPr/>
        </p:nvSpPr>
        <p:spPr>
          <a:xfrm rot="16200000" flipH="1">
            <a:off x="1307561" y="4507958"/>
            <a:ext cx="3719942" cy="6466542"/>
          </a:xfrm>
          <a:custGeom>
            <a:avLst/>
            <a:gdLst/>
            <a:ahLst/>
            <a:cxnLst/>
            <a:rect l="l" t="t" r="r" b="b"/>
            <a:pathLst>
              <a:path w="6228079" h="6858000" extrusionOk="0">
                <a:moveTo>
                  <a:pt x="0" y="0"/>
                </a:moveTo>
                <a:cubicBezTo>
                  <a:pt x="1192022" y="1180275"/>
                  <a:pt x="1930400" y="2817749"/>
                  <a:pt x="1930400" y="4627690"/>
                </a:cubicBezTo>
                <a:cubicBezTo>
                  <a:pt x="1931225" y="5388331"/>
                  <a:pt x="1798574" y="6143219"/>
                  <a:pt x="1538478" y="6858000"/>
                </a:cubicBezTo>
                <a:lnTo>
                  <a:pt x="6228080" y="6858000"/>
                </a:lnTo>
                <a:lnTo>
                  <a:pt x="6228080" y="0"/>
                </a:lnTo>
                <a:close/>
              </a:path>
            </a:pathLst>
          </a:custGeom>
          <a:solidFill>
            <a:srgbClr val="301D53"/>
          </a:solidFill>
          <a:ln>
            <a:noFill/>
          </a:ln>
        </p:spPr>
        <p:txBody>
          <a:bodyPr spcFirstLastPara="1" wrap="square" lIns="47998" tIns="23993" rIns="47998" bIns="23993" anchor="ctr" anchorCtr="0">
            <a:noAutofit/>
          </a:bodyPr>
          <a:lstStyle/>
          <a:p>
            <a:endParaRPr sz="945">
              <a:solidFill>
                <a:srgbClr val="000000"/>
              </a:solidFill>
              <a:latin typeface="Calibri"/>
              <a:ea typeface="Calibri"/>
              <a:cs typeface="Calibri"/>
              <a:sym typeface="Calibri"/>
            </a:endParaRPr>
          </a:p>
        </p:txBody>
      </p:sp>
      <p:sp>
        <p:nvSpPr>
          <p:cNvPr id="10" name="Freeform: Shape 9">
            <a:extLst>
              <a:ext uri="{FF2B5EF4-FFF2-40B4-BE49-F238E27FC236}">
                <a16:creationId xmlns:a16="http://schemas.microsoft.com/office/drawing/2014/main" id="{541EA2A6-11C2-91C3-C290-6AD29CAB32A0}"/>
              </a:ext>
            </a:extLst>
          </p:cNvPr>
          <p:cNvSpPr/>
          <p:nvPr/>
        </p:nvSpPr>
        <p:spPr>
          <a:xfrm rot="5400000" flipV="1">
            <a:off x="3953384" y="-158736"/>
            <a:ext cx="2274612" cy="2592084"/>
          </a:xfrm>
          <a:custGeom>
            <a:avLst/>
            <a:gdLst>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 name="connsiteX0" fmla="*/ 0 w 4397829"/>
              <a:gd name="connsiteY0" fmla="*/ 0 h 5994400"/>
              <a:gd name="connsiteX1" fmla="*/ 14515 w 4397829"/>
              <a:gd name="connsiteY1" fmla="*/ 5994400 h 5994400"/>
              <a:gd name="connsiteX2" fmla="*/ 4397829 w 4397829"/>
              <a:gd name="connsiteY2" fmla="*/ 5965371 h 5994400"/>
              <a:gd name="connsiteX3" fmla="*/ 0 w 4397829"/>
              <a:gd name="connsiteY3" fmla="*/ 0 h 5994400"/>
            </a:gdLst>
            <a:ahLst/>
            <a:cxnLst>
              <a:cxn ang="0">
                <a:pos x="connsiteX0" y="connsiteY0"/>
              </a:cxn>
              <a:cxn ang="0">
                <a:pos x="connsiteX1" y="connsiteY1"/>
              </a:cxn>
              <a:cxn ang="0">
                <a:pos x="connsiteX2" y="connsiteY2"/>
              </a:cxn>
              <a:cxn ang="0">
                <a:pos x="connsiteX3" y="connsiteY3"/>
              </a:cxn>
            </a:cxnLst>
            <a:rect l="l" t="t" r="r" b="b"/>
            <a:pathLst>
              <a:path w="4397829" h="5994400">
                <a:moveTo>
                  <a:pt x="0" y="0"/>
                </a:moveTo>
                <a:cubicBezTo>
                  <a:pt x="4838" y="1998133"/>
                  <a:pt x="9677" y="3996267"/>
                  <a:pt x="14515" y="5994400"/>
                </a:cubicBezTo>
                <a:lnTo>
                  <a:pt x="4397829" y="5965371"/>
                </a:lnTo>
                <a:cubicBezTo>
                  <a:pt x="2046514" y="5965371"/>
                  <a:pt x="43543" y="3599543"/>
                  <a:pt x="0" y="0"/>
                </a:cubicBezTo>
                <a:close/>
              </a:path>
            </a:pathLst>
          </a:custGeom>
          <a:solidFill>
            <a:srgbClr val="301D53"/>
          </a:solidFill>
          <a:ln>
            <a:noFill/>
          </a:ln>
          <a:effectLst>
            <a:outerShdw blurRad="495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314" tIns="32657" rIns="65314" bIns="32657" numCol="1" spcCol="0" rtlCol="0" fromWordArt="0" anchor="ctr" anchorCtr="0" forceAA="0" compatLnSpc="1">
            <a:prstTxWarp prst="textNoShape">
              <a:avLst/>
            </a:prstTxWarp>
            <a:noAutofit/>
          </a:bodyPr>
          <a:lstStyle/>
          <a:p>
            <a:pPr algn="ctr"/>
            <a:endParaRPr lang="en-IN" sz="1286"/>
          </a:p>
        </p:txBody>
      </p:sp>
      <p:sp>
        <p:nvSpPr>
          <p:cNvPr id="12" name="TextBox 11">
            <a:extLst>
              <a:ext uri="{FF2B5EF4-FFF2-40B4-BE49-F238E27FC236}">
                <a16:creationId xmlns:a16="http://schemas.microsoft.com/office/drawing/2014/main" id="{3F58A1F9-E135-15BE-EB88-CF73AA647682}"/>
              </a:ext>
            </a:extLst>
          </p:cNvPr>
          <p:cNvSpPr txBox="1"/>
          <p:nvPr/>
        </p:nvSpPr>
        <p:spPr>
          <a:xfrm>
            <a:off x="1601731" y="3547696"/>
            <a:ext cx="4996018" cy="1207254"/>
          </a:xfrm>
          <a:prstGeom prst="rect">
            <a:avLst/>
          </a:prstGeom>
          <a:noFill/>
        </p:spPr>
        <p:txBody>
          <a:bodyPr wrap="square" rtlCol="0">
            <a:spAutoFit/>
          </a:bodyPr>
          <a:lstStyle/>
          <a:p>
            <a:pPr algn="ctr"/>
            <a:r>
              <a:rPr lang="en-US" sz="7245" dirty="0">
                <a:solidFill>
                  <a:srgbClr val="57257D"/>
                </a:solidFill>
                <a:effectLst>
                  <a:outerShdw blurRad="38100" dist="38100" dir="2700000" algn="tl">
                    <a:srgbClr val="000000">
                      <a:alpha val="43137"/>
                    </a:srgbClr>
                  </a:outerShdw>
                </a:effectLst>
                <a:latin typeface="Brush Script Std" panose="00000600000000000000" pitchFamily="50" charset="0"/>
              </a:rPr>
              <a:t>Thank </a:t>
            </a:r>
            <a:r>
              <a:rPr lang="en-US" sz="7245" dirty="0">
                <a:solidFill>
                  <a:srgbClr val="F5C024"/>
                </a:solidFill>
                <a:effectLst>
                  <a:outerShdw blurRad="38100" dist="38100" dir="2700000" algn="tl">
                    <a:srgbClr val="000000">
                      <a:alpha val="43137"/>
                    </a:srgbClr>
                  </a:outerShdw>
                </a:effectLst>
                <a:latin typeface="Brush Script Std" panose="00000600000000000000" pitchFamily="50" charset="0"/>
              </a:rPr>
              <a:t>you</a:t>
            </a:r>
            <a:endParaRPr lang="en-IN" sz="7245" dirty="0">
              <a:solidFill>
                <a:srgbClr val="F5C024"/>
              </a:solidFill>
              <a:effectLst>
                <a:outerShdw blurRad="38100" dist="38100" dir="2700000" algn="tl">
                  <a:srgbClr val="000000">
                    <a:alpha val="43137"/>
                  </a:srgbClr>
                </a:outerShdw>
              </a:effectLst>
              <a:latin typeface="Brush Script Std" panose="00000600000000000000" pitchFamily="50" charset="0"/>
            </a:endParaRPr>
          </a:p>
        </p:txBody>
      </p:sp>
      <p:pic>
        <p:nvPicPr>
          <p:cNvPr id="13" name="Picture 12">
            <a:extLst>
              <a:ext uri="{FF2B5EF4-FFF2-40B4-BE49-F238E27FC236}">
                <a16:creationId xmlns:a16="http://schemas.microsoft.com/office/drawing/2014/main" id="{E7336E85-8945-3149-6D97-D9BE2A1B5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6153" y="264421"/>
            <a:ext cx="1513316" cy="1343554"/>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9444A3DE-9253-BF55-D4B8-E0DB5311D385}"/>
              </a:ext>
            </a:extLst>
          </p:cNvPr>
          <p:cNvSpPr txBox="1"/>
          <p:nvPr/>
        </p:nvSpPr>
        <p:spPr>
          <a:xfrm>
            <a:off x="282791" y="1686187"/>
            <a:ext cx="5876167" cy="795859"/>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2286" b="1" dirty="0">
                <a:solidFill>
                  <a:srgbClr val="D6A300"/>
                </a:solidFill>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GOLDEN FUTURE AUNG MYIN THU CO.,LTD</a:t>
            </a:r>
          </a:p>
        </p:txBody>
      </p:sp>
      <p:sp>
        <p:nvSpPr>
          <p:cNvPr id="15" name="TextBox 14">
            <a:extLst>
              <a:ext uri="{FF2B5EF4-FFF2-40B4-BE49-F238E27FC236}">
                <a16:creationId xmlns:a16="http://schemas.microsoft.com/office/drawing/2014/main" id="{762D0680-4016-2D50-BD73-40FC1B3F1463}"/>
              </a:ext>
            </a:extLst>
          </p:cNvPr>
          <p:cNvSpPr txBox="1"/>
          <p:nvPr/>
        </p:nvSpPr>
        <p:spPr>
          <a:xfrm>
            <a:off x="1461794" y="2696434"/>
            <a:ext cx="4160586" cy="385490"/>
          </a:xfrm>
          <a:prstGeom prst="rect">
            <a:avLst/>
          </a:prstGeom>
          <a:noFill/>
          <a:effectLst>
            <a:outerShdw blurRad="76200" dist="38100" dir="5400000" algn="t" rotWithShape="0">
              <a:prstClr val="black">
                <a:alpha val="40000"/>
              </a:prstClr>
            </a:outerShdw>
          </a:effectLst>
        </p:spPr>
        <p:txBody>
          <a:bodyPr wrap="square" rtlCol="0">
            <a:spAutoFit/>
          </a:bodyPr>
          <a:lstStyle/>
          <a:p>
            <a:r>
              <a:rPr lang="en-US" sz="1905" b="1" dirty="0">
                <a:solidFill>
                  <a:srgbClr val="422873"/>
                </a:solidFill>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Overseas Employment Agency</a:t>
            </a:r>
          </a:p>
        </p:txBody>
      </p:sp>
    </p:spTree>
    <p:extLst>
      <p:ext uri="{BB962C8B-B14F-4D97-AF65-F5344CB8AC3E}">
        <p14:creationId xmlns:p14="http://schemas.microsoft.com/office/powerpoint/2010/main" val="2694927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0A5520D-D620-4627-A95E-BF639D22E1B8}"/>
              </a:ext>
            </a:extLst>
          </p:cNvPr>
          <p:cNvSpPr txBox="1"/>
          <p:nvPr/>
        </p:nvSpPr>
        <p:spPr>
          <a:xfrm>
            <a:off x="2434026" y="6153612"/>
            <a:ext cx="3974394" cy="350865"/>
          </a:xfrm>
          <a:prstGeom prst="rect">
            <a:avLst/>
          </a:prstGeom>
          <a:noFill/>
        </p:spPr>
        <p:txBody>
          <a:bodyPr wrap="square" rtlCol="0">
            <a:spAutoFit/>
          </a:bodyPr>
          <a:lstStyle/>
          <a:p>
            <a:pPr algn="ctr"/>
            <a:r>
              <a:rPr lang="en-IN" sz="1680" dirty="0">
                <a:solidFill>
                  <a:schemeClr val="bg1"/>
                </a:solidFill>
                <a:latin typeface="Roboto" panose="02000000000000000000" pitchFamily="2" charset="0"/>
                <a:ea typeface="Roboto" panose="02000000000000000000" pitchFamily="2" charset="0"/>
                <a:cs typeface="Arial" panose="020B0604020202020204" pitchFamily="34" charset="0"/>
              </a:rPr>
              <a:t>Templates</a:t>
            </a:r>
            <a:r>
              <a:rPr lang="en-US" altLang="ko-KR" sz="1680" dirty="0">
                <a:solidFill>
                  <a:schemeClr val="bg1"/>
                </a:solidFill>
                <a:latin typeface="Roboto" panose="02000000000000000000" pitchFamily="2" charset="0"/>
                <a:ea typeface="Roboto" panose="02000000000000000000" pitchFamily="2" charset="0"/>
                <a:cs typeface="Arial" panose="020B0604020202020204" pitchFamily="34" charset="0"/>
              </a:rPr>
              <a:t> PowerPoint Presentation</a:t>
            </a:r>
            <a:endParaRPr lang="ko-KR" altLang="en-US" sz="1680" dirty="0">
              <a:solidFill>
                <a:schemeClr val="bg1"/>
              </a:solidFill>
              <a:latin typeface="Roboto" panose="02000000000000000000" pitchFamily="2" charset="0"/>
              <a:cs typeface="Arial" panose="020B0604020202020204" pitchFamily="34" charset="0"/>
            </a:endParaRPr>
          </a:p>
        </p:txBody>
      </p:sp>
      <p:sp>
        <p:nvSpPr>
          <p:cNvPr id="28" name="TextBox 27">
            <a:extLst>
              <a:ext uri="{FF2B5EF4-FFF2-40B4-BE49-F238E27FC236}">
                <a16:creationId xmlns:a16="http://schemas.microsoft.com/office/drawing/2014/main" id="{B6B1A89F-79AD-114A-ECFE-5ADBFC6D749B}"/>
              </a:ext>
            </a:extLst>
          </p:cNvPr>
          <p:cNvSpPr txBox="1"/>
          <p:nvPr/>
        </p:nvSpPr>
        <p:spPr>
          <a:xfrm>
            <a:off x="2670424" y="2405545"/>
            <a:ext cx="3200400" cy="2264081"/>
          </a:xfrm>
          <a:prstGeom prst="rect">
            <a:avLst/>
          </a:prstGeom>
          <a:noFill/>
        </p:spPr>
        <p:txBody>
          <a:bodyPr wrap="square">
            <a:spAutoFit/>
          </a:bodyPr>
          <a:lstStyle/>
          <a:p>
            <a:pPr algn="just">
              <a:lnSpc>
                <a:spcPct val="150000"/>
              </a:lnSpc>
            </a:pPr>
            <a:r>
              <a:rPr lang="en-US" sz="1600" dirty="0">
                <a:latin typeface="Times New Roman" panose="02020603050405020304" pitchFamily="18" charset="0"/>
                <a:cs typeface="Times New Roman" panose="02020603050405020304" pitchFamily="18" charset="0"/>
              </a:rPr>
              <a:t>Our approach to business is firmly underpinned by our core values, championing freedom, discipline and fairness in delivering exceptional standards of service to our clients with speed and sincerity. </a:t>
            </a:r>
          </a:p>
        </p:txBody>
      </p:sp>
      <p:sp>
        <p:nvSpPr>
          <p:cNvPr id="29" name="TextBox 28">
            <a:extLst>
              <a:ext uri="{FF2B5EF4-FFF2-40B4-BE49-F238E27FC236}">
                <a16:creationId xmlns:a16="http://schemas.microsoft.com/office/drawing/2014/main" id="{D06B3D78-8759-2D5D-AE27-D05C8883FD89}"/>
              </a:ext>
            </a:extLst>
          </p:cNvPr>
          <p:cNvSpPr txBox="1"/>
          <p:nvPr/>
        </p:nvSpPr>
        <p:spPr>
          <a:xfrm>
            <a:off x="279636" y="6243921"/>
            <a:ext cx="3200400" cy="1894749"/>
          </a:xfrm>
          <a:prstGeom prst="rect">
            <a:avLst/>
          </a:prstGeom>
          <a:noFill/>
        </p:spPr>
        <p:txBody>
          <a:bodyPr wrap="square">
            <a:spAutoFit/>
          </a:bodyPr>
          <a:lstStyle/>
          <a:p>
            <a:pPr algn="just">
              <a:lnSpc>
                <a:spcPct val="150000"/>
              </a:lnSpc>
            </a:pPr>
            <a:r>
              <a:rPr lang="en-US" sz="1600" b="0" i="0" dirty="0">
                <a:effectLst/>
                <a:latin typeface="Times New Roman" panose="02020603050405020304" pitchFamily="18" charset="0"/>
                <a:cs typeface="Times New Roman" panose="02020603050405020304" pitchFamily="18" charset="0"/>
              </a:rPr>
              <a:t>We are committed to link great companies with great employees by providing the highest quality of human resource and employment services. </a:t>
            </a:r>
            <a:endParaRPr lang="en-US" sz="1600" dirty="0">
              <a:latin typeface="Times New Roman" panose="02020603050405020304" pitchFamily="18" charset="0"/>
              <a:cs typeface="Times New Roman" panose="02020603050405020304" pitchFamily="18" charset="0"/>
            </a:endParaRPr>
          </a:p>
        </p:txBody>
      </p:sp>
      <p:grpSp>
        <p:nvGrpSpPr>
          <p:cNvPr id="30" name="Google Shape;31;p3">
            <a:extLst>
              <a:ext uri="{FF2B5EF4-FFF2-40B4-BE49-F238E27FC236}">
                <a16:creationId xmlns:a16="http://schemas.microsoft.com/office/drawing/2014/main" id="{84812FF7-191E-12C5-9FF7-C07232614088}"/>
              </a:ext>
            </a:extLst>
          </p:cNvPr>
          <p:cNvGrpSpPr/>
          <p:nvPr/>
        </p:nvGrpSpPr>
        <p:grpSpPr>
          <a:xfrm>
            <a:off x="4147137" y="6943339"/>
            <a:ext cx="2253663" cy="772810"/>
            <a:chOff x="5575242" y="4472723"/>
            <a:chExt cx="2202830" cy="670795"/>
          </a:xfrm>
        </p:grpSpPr>
        <p:sp>
          <p:nvSpPr>
            <p:cNvPr id="31" name="Google Shape;32;p3">
              <a:extLst>
                <a:ext uri="{FF2B5EF4-FFF2-40B4-BE49-F238E27FC236}">
                  <a16:creationId xmlns:a16="http://schemas.microsoft.com/office/drawing/2014/main" id="{070528B9-55CE-7EC1-6BA4-BB19CB9D948A}"/>
                </a:ext>
              </a:extLst>
            </p:cNvPr>
            <p:cNvSpPr/>
            <p:nvPr/>
          </p:nvSpPr>
          <p:spPr>
            <a:xfrm rot="10800000">
              <a:off x="5575242" y="4948334"/>
              <a:ext cx="394200" cy="131400"/>
            </a:xfrm>
            <a:prstGeom prst="triangle">
              <a:avLst>
                <a:gd name="adj" fmla="val 32425"/>
              </a:avLst>
            </a:prstGeom>
            <a:solidFill>
              <a:srgbClr val="D02400"/>
            </a:solidFill>
            <a:ln>
              <a:noFill/>
            </a:ln>
          </p:spPr>
          <p:txBody>
            <a:bodyPr spcFirstLastPara="1" wrap="square" lIns="47998" tIns="47998" rIns="47998" bIns="47998" anchor="ctr" anchorCtr="0">
              <a:noAutofit/>
            </a:bodyPr>
            <a:lstStyle/>
            <a:p>
              <a:endParaRPr sz="945" dirty="0"/>
            </a:p>
          </p:txBody>
        </p:sp>
        <p:grpSp>
          <p:nvGrpSpPr>
            <p:cNvPr id="32" name="Google Shape;33;p3">
              <a:extLst>
                <a:ext uri="{FF2B5EF4-FFF2-40B4-BE49-F238E27FC236}">
                  <a16:creationId xmlns:a16="http://schemas.microsoft.com/office/drawing/2014/main" id="{85DC07AA-98FF-DFE7-0374-0C34A87AA1EF}"/>
                </a:ext>
              </a:extLst>
            </p:cNvPr>
            <p:cNvGrpSpPr/>
            <p:nvPr/>
          </p:nvGrpSpPr>
          <p:grpSpPr>
            <a:xfrm flipH="1">
              <a:off x="5734850" y="4472723"/>
              <a:ext cx="2040837" cy="670795"/>
              <a:chOff x="1297954" y="330075"/>
              <a:chExt cx="5169293" cy="1699506"/>
            </a:xfrm>
          </p:grpSpPr>
          <p:sp>
            <p:nvSpPr>
              <p:cNvPr id="36" name="Google Shape;34;p3">
                <a:extLst>
                  <a:ext uri="{FF2B5EF4-FFF2-40B4-BE49-F238E27FC236}">
                    <a16:creationId xmlns:a16="http://schemas.microsoft.com/office/drawing/2014/main" id="{B4D3D1EE-1152-0F31-EE1D-9BBCCC6DCA94}"/>
                  </a:ext>
                </a:extLst>
              </p:cNvPr>
              <p:cNvSpPr/>
              <p:nvPr/>
            </p:nvSpPr>
            <p:spPr>
              <a:xfrm>
                <a:off x="1297954" y="330081"/>
                <a:ext cx="3476700" cy="1699500"/>
              </a:xfrm>
              <a:prstGeom prst="rect">
                <a:avLst/>
              </a:prstGeom>
              <a:solidFill>
                <a:schemeClr val="accent4"/>
              </a:solidFill>
              <a:ln>
                <a:noFill/>
              </a:ln>
            </p:spPr>
            <p:txBody>
              <a:bodyPr spcFirstLastPara="1" wrap="square" lIns="47998" tIns="47998" rIns="47998" bIns="47998" anchor="ctr" anchorCtr="0">
                <a:noAutofit/>
              </a:bodyPr>
              <a:lstStyle/>
              <a:p>
                <a:endParaRPr sz="945"/>
              </a:p>
            </p:txBody>
          </p:sp>
          <p:sp>
            <p:nvSpPr>
              <p:cNvPr id="37" name="Google Shape;35;p3">
                <a:extLst>
                  <a:ext uri="{FF2B5EF4-FFF2-40B4-BE49-F238E27FC236}">
                    <a16:creationId xmlns:a16="http://schemas.microsoft.com/office/drawing/2014/main" id="{94FD7B00-45BE-7608-8C3C-F271099931E0}"/>
                  </a:ext>
                </a:extLst>
              </p:cNvPr>
              <p:cNvSpPr/>
              <p:nvPr/>
            </p:nvSpPr>
            <p:spPr>
              <a:xfrm>
                <a:off x="4767747" y="330075"/>
                <a:ext cx="1699500" cy="1699500"/>
              </a:xfrm>
              <a:prstGeom prst="rtTriangle">
                <a:avLst/>
              </a:prstGeom>
              <a:solidFill>
                <a:schemeClr val="accent4"/>
              </a:solidFill>
              <a:ln>
                <a:noFill/>
              </a:ln>
            </p:spPr>
            <p:txBody>
              <a:bodyPr spcFirstLastPara="1" wrap="square" lIns="47998" tIns="47998" rIns="47998" bIns="47998" anchor="ctr" anchorCtr="0">
                <a:noAutofit/>
              </a:bodyPr>
              <a:lstStyle/>
              <a:p>
                <a:endParaRPr sz="945"/>
              </a:p>
            </p:txBody>
          </p:sp>
        </p:grpSp>
        <p:grpSp>
          <p:nvGrpSpPr>
            <p:cNvPr id="33" name="Google Shape;36;p3">
              <a:extLst>
                <a:ext uri="{FF2B5EF4-FFF2-40B4-BE49-F238E27FC236}">
                  <a16:creationId xmlns:a16="http://schemas.microsoft.com/office/drawing/2014/main" id="{A0B646DD-C9AC-9131-9DC1-63A18BE656FF}"/>
                </a:ext>
              </a:extLst>
            </p:cNvPr>
            <p:cNvGrpSpPr/>
            <p:nvPr/>
          </p:nvGrpSpPr>
          <p:grpSpPr>
            <a:xfrm flipH="1">
              <a:off x="5578209" y="4646738"/>
              <a:ext cx="2199863" cy="304563"/>
              <a:chOff x="-5827153" y="330075"/>
              <a:chExt cx="12276019" cy="1699569"/>
            </a:xfrm>
          </p:grpSpPr>
          <p:sp>
            <p:nvSpPr>
              <p:cNvPr id="34" name="Google Shape;37;p3">
                <a:extLst>
                  <a:ext uri="{FF2B5EF4-FFF2-40B4-BE49-F238E27FC236}">
                    <a16:creationId xmlns:a16="http://schemas.microsoft.com/office/drawing/2014/main" id="{8E2B2A3D-6658-0CF9-7DA9-F44FE58C9AB6}"/>
                  </a:ext>
                </a:extLst>
              </p:cNvPr>
              <p:cNvSpPr/>
              <p:nvPr/>
            </p:nvSpPr>
            <p:spPr>
              <a:xfrm>
                <a:off x="-5827153" y="330144"/>
                <a:ext cx="10612200" cy="1699500"/>
              </a:xfrm>
              <a:prstGeom prst="rect">
                <a:avLst/>
              </a:prstGeom>
              <a:solidFill>
                <a:srgbClr val="99181D"/>
              </a:solidFill>
              <a:ln>
                <a:noFill/>
              </a:ln>
            </p:spPr>
            <p:txBody>
              <a:bodyPr spcFirstLastPara="1" wrap="square" lIns="47998" tIns="47998" rIns="47998" bIns="47998" anchor="ctr" anchorCtr="0">
                <a:noAutofit/>
              </a:bodyPr>
              <a:lstStyle/>
              <a:p>
                <a:endParaRPr sz="945"/>
              </a:p>
            </p:txBody>
          </p:sp>
          <p:sp>
            <p:nvSpPr>
              <p:cNvPr id="35" name="Google Shape;38;p3">
                <a:extLst>
                  <a:ext uri="{FF2B5EF4-FFF2-40B4-BE49-F238E27FC236}">
                    <a16:creationId xmlns:a16="http://schemas.microsoft.com/office/drawing/2014/main" id="{E6897817-FD88-330B-4394-13234E9763CB}"/>
                  </a:ext>
                </a:extLst>
              </p:cNvPr>
              <p:cNvSpPr/>
              <p:nvPr/>
            </p:nvSpPr>
            <p:spPr>
              <a:xfrm>
                <a:off x="4749366" y="330075"/>
                <a:ext cx="1699500" cy="1699500"/>
              </a:xfrm>
              <a:prstGeom prst="rtTriangle">
                <a:avLst/>
              </a:prstGeom>
              <a:solidFill>
                <a:srgbClr val="99181D"/>
              </a:solidFill>
              <a:ln>
                <a:noFill/>
              </a:ln>
            </p:spPr>
            <p:txBody>
              <a:bodyPr spcFirstLastPara="1" wrap="square" lIns="47998" tIns="47998" rIns="47998" bIns="47998" anchor="ctr" anchorCtr="0">
                <a:noAutofit/>
              </a:bodyPr>
              <a:lstStyle/>
              <a:p>
                <a:endParaRPr sz="945"/>
              </a:p>
            </p:txBody>
          </p:sp>
        </p:grpSp>
      </p:grpSp>
      <p:grpSp>
        <p:nvGrpSpPr>
          <p:cNvPr id="38" name="Google Shape;31;p3">
            <a:extLst>
              <a:ext uri="{FF2B5EF4-FFF2-40B4-BE49-F238E27FC236}">
                <a16:creationId xmlns:a16="http://schemas.microsoft.com/office/drawing/2014/main" id="{617091CE-A9A8-0405-36C9-DC44B0BBDB02}"/>
              </a:ext>
            </a:extLst>
          </p:cNvPr>
          <p:cNvGrpSpPr/>
          <p:nvPr/>
        </p:nvGrpSpPr>
        <p:grpSpPr>
          <a:xfrm flipH="1">
            <a:off x="0" y="3889882"/>
            <a:ext cx="2253663" cy="772810"/>
            <a:chOff x="5575242" y="4472723"/>
            <a:chExt cx="2202830" cy="670795"/>
          </a:xfrm>
        </p:grpSpPr>
        <p:sp>
          <p:nvSpPr>
            <p:cNvPr id="39" name="Google Shape;32;p3">
              <a:extLst>
                <a:ext uri="{FF2B5EF4-FFF2-40B4-BE49-F238E27FC236}">
                  <a16:creationId xmlns:a16="http://schemas.microsoft.com/office/drawing/2014/main" id="{7C948A0B-01F9-854C-0C33-508085F503B0}"/>
                </a:ext>
              </a:extLst>
            </p:cNvPr>
            <p:cNvSpPr/>
            <p:nvPr/>
          </p:nvSpPr>
          <p:spPr>
            <a:xfrm rot="10800000">
              <a:off x="5575242" y="4948334"/>
              <a:ext cx="394200" cy="131400"/>
            </a:xfrm>
            <a:prstGeom prst="triangle">
              <a:avLst>
                <a:gd name="adj" fmla="val 32425"/>
              </a:avLst>
            </a:prstGeom>
            <a:solidFill>
              <a:srgbClr val="57257D"/>
            </a:solidFill>
            <a:ln>
              <a:noFill/>
            </a:ln>
          </p:spPr>
          <p:txBody>
            <a:bodyPr spcFirstLastPara="1" wrap="square" lIns="47998" tIns="47998" rIns="47998" bIns="47998" anchor="ctr" anchorCtr="0">
              <a:noAutofit/>
            </a:bodyPr>
            <a:lstStyle/>
            <a:p>
              <a:endParaRPr sz="945" dirty="0"/>
            </a:p>
          </p:txBody>
        </p:sp>
        <p:grpSp>
          <p:nvGrpSpPr>
            <p:cNvPr id="40" name="Google Shape;33;p3">
              <a:extLst>
                <a:ext uri="{FF2B5EF4-FFF2-40B4-BE49-F238E27FC236}">
                  <a16:creationId xmlns:a16="http://schemas.microsoft.com/office/drawing/2014/main" id="{01BED8E3-C2B1-30B5-45EB-1234944A2A24}"/>
                </a:ext>
              </a:extLst>
            </p:cNvPr>
            <p:cNvGrpSpPr/>
            <p:nvPr/>
          </p:nvGrpSpPr>
          <p:grpSpPr>
            <a:xfrm flipH="1">
              <a:off x="5734850" y="4472723"/>
              <a:ext cx="2040837" cy="670795"/>
              <a:chOff x="1297954" y="330075"/>
              <a:chExt cx="5169293" cy="1699506"/>
            </a:xfrm>
          </p:grpSpPr>
          <p:sp>
            <p:nvSpPr>
              <p:cNvPr id="44" name="Google Shape;34;p3">
                <a:extLst>
                  <a:ext uri="{FF2B5EF4-FFF2-40B4-BE49-F238E27FC236}">
                    <a16:creationId xmlns:a16="http://schemas.microsoft.com/office/drawing/2014/main" id="{562165C2-2C72-FFCC-48E4-FC23C447B8B0}"/>
                  </a:ext>
                </a:extLst>
              </p:cNvPr>
              <p:cNvSpPr/>
              <p:nvPr/>
            </p:nvSpPr>
            <p:spPr>
              <a:xfrm>
                <a:off x="1297954" y="330081"/>
                <a:ext cx="3476700" cy="1699500"/>
              </a:xfrm>
              <a:prstGeom prst="rect">
                <a:avLst/>
              </a:prstGeom>
              <a:solidFill>
                <a:schemeClr val="accent4"/>
              </a:solidFill>
              <a:ln>
                <a:noFill/>
              </a:ln>
            </p:spPr>
            <p:txBody>
              <a:bodyPr spcFirstLastPara="1" wrap="square" lIns="47998" tIns="47998" rIns="47998" bIns="47998" anchor="ctr" anchorCtr="0">
                <a:noAutofit/>
              </a:bodyPr>
              <a:lstStyle/>
              <a:p>
                <a:endParaRPr sz="945"/>
              </a:p>
            </p:txBody>
          </p:sp>
          <p:sp>
            <p:nvSpPr>
              <p:cNvPr id="45" name="Google Shape;35;p3">
                <a:extLst>
                  <a:ext uri="{FF2B5EF4-FFF2-40B4-BE49-F238E27FC236}">
                    <a16:creationId xmlns:a16="http://schemas.microsoft.com/office/drawing/2014/main" id="{101DAE5D-FE42-4E13-AE56-61DDE43613E2}"/>
                  </a:ext>
                </a:extLst>
              </p:cNvPr>
              <p:cNvSpPr/>
              <p:nvPr/>
            </p:nvSpPr>
            <p:spPr>
              <a:xfrm>
                <a:off x="4767747" y="330075"/>
                <a:ext cx="1699500" cy="1699500"/>
              </a:xfrm>
              <a:prstGeom prst="rtTriangle">
                <a:avLst/>
              </a:prstGeom>
              <a:solidFill>
                <a:schemeClr val="accent4"/>
              </a:solidFill>
              <a:ln>
                <a:noFill/>
              </a:ln>
            </p:spPr>
            <p:txBody>
              <a:bodyPr spcFirstLastPara="1" wrap="square" lIns="47998" tIns="47998" rIns="47998" bIns="47998" anchor="ctr" anchorCtr="0">
                <a:noAutofit/>
              </a:bodyPr>
              <a:lstStyle/>
              <a:p>
                <a:endParaRPr sz="945"/>
              </a:p>
            </p:txBody>
          </p:sp>
        </p:grpSp>
        <p:grpSp>
          <p:nvGrpSpPr>
            <p:cNvPr id="41" name="Google Shape;36;p3">
              <a:extLst>
                <a:ext uri="{FF2B5EF4-FFF2-40B4-BE49-F238E27FC236}">
                  <a16:creationId xmlns:a16="http://schemas.microsoft.com/office/drawing/2014/main" id="{EE9F9B53-A722-B148-806C-3B54B210F182}"/>
                </a:ext>
              </a:extLst>
            </p:cNvPr>
            <p:cNvGrpSpPr/>
            <p:nvPr/>
          </p:nvGrpSpPr>
          <p:grpSpPr>
            <a:xfrm flipH="1">
              <a:off x="5578209" y="4646738"/>
              <a:ext cx="2199863" cy="304563"/>
              <a:chOff x="-5827153" y="330075"/>
              <a:chExt cx="12276019" cy="1699569"/>
            </a:xfrm>
          </p:grpSpPr>
          <p:sp>
            <p:nvSpPr>
              <p:cNvPr id="42" name="Google Shape;37;p3">
                <a:extLst>
                  <a:ext uri="{FF2B5EF4-FFF2-40B4-BE49-F238E27FC236}">
                    <a16:creationId xmlns:a16="http://schemas.microsoft.com/office/drawing/2014/main" id="{C603B46E-CCB5-98EC-91DB-CE5886192AA5}"/>
                  </a:ext>
                </a:extLst>
              </p:cNvPr>
              <p:cNvSpPr/>
              <p:nvPr/>
            </p:nvSpPr>
            <p:spPr>
              <a:xfrm>
                <a:off x="-5827153" y="330144"/>
                <a:ext cx="10612200" cy="1699500"/>
              </a:xfrm>
              <a:prstGeom prst="rect">
                <a:avLst/>
              </a:prstGeom>
              <a:solidFill>
                <a:srgbClr val="301D53"/>
              </a:solidFill>
              <a:ln>
                <a:noFill/>
              </a:ln>
            </p:spPr>
            <p:txBody>
              <a:bodyPr spcFirstLastPara="1" wrap="square" lIns="47998" tIns="47998" rIns="47998" bIns="47998" anchor="ctr" anchorCtr="0">
                <a:noAutofit/>
              </a:bodyPr>
              <a:lstStyle/>
              <a:p>
                <a:endParaRPr sz="945"/>
              </a:p>
            </p:txBody>
          </p:sp>
          <p:sp>
            <p:nvSpPr>
              <p:cNvPr id="43" name="Google Shape;38;p3">
                <a:extLst>
                  <a:ext uri="{FF2B5EF4-FFF2-40B4-BE49-F238E27FC236}">
                    <a16:creationId xmlns:a16="http://schemas.microsoft.com/office/drawing/2014/main" id="{DD528DFB-13BB-FCFB-73B8-A7B4BF5095D5}"/>
                  </a:ext>
                </a:extLst>
              </p:cNvPr>
              <p:cNvSpPr/>
              <p:nvPr/>
            </p:nvSpPr>
            <p:spPr>
              <a:xfrm>
                <a:off x="4749366" y="330075"/>
                <a:ext cx="1699500" cy="1699500"/>
              </a:xfrm>
              <a:prstGeom prst="rtTriangle">
                <a:avLst/>
              </a:prstGeom>
              <a:solidFill>
                <a:srgbClr val="301D53"/>
              </a:solidFill>
              <a:ln>
                <a:noFill/>
              </a:ln>
            </p:spPr>
            <p:txBody>
              <a:bodyPr spcFirstLastPara="1" wrap="square" lIns="47998" tIns="47998" rIns="47998" bIns="47998" anchor="ctr" anchorCtr="0">
                <a:noAutofit/>
              </a:bodyPr>
              <a:lstStyle/>
              <a:p>
                <a:endParaRPr sz="945"/>
              </a:p>
            </p:txBody>
          </p:sp>
        </p:grpSp>
      </p:grpSp>
      <p:sp>
        <p:nvSpPr>
          <p:cNvPr id="26" name="TextBox 25">
            <a:extLst>
              <a:ext uri="{FF2B5EF4-FFF2-40B4-BE49-F238E27FC236}">
                <a16:creationId xmlns:a16="http://schemas.microsoft.com/office/drawing/2014/main" id="{71F70F68-B76C-771F-3CEB-D25C07112810}"/>
              </a:ext>
            </a:extLst>
          </p:cNvPr>
          <p:cNvSpPr txBox="1"/>
          <p:nvPr/>
        </p:nvSpPr>
        <p:spPr>
          <a:xfrm>
            <a:off x="4423663" y="7107936"/>
            <a:ext cx="2802649" cy="400110"/>
          </a:xfrm>
          <a:prstGeom prst="rect">
            <a:avLst/>
          </a:prstGeom>
          <a:noFill/>
        </p:spPr>
        <p:txBody>
          <a:bodyPr wrap="square" rtlCol="0">
            <a:spAutoFit/>
          </a:bodyPr>
          <a:lstStyle/>
          <a:p>
            <a:r>
              <a:rPr lang="en-US" sz="2000" b="1" dirty="0">
                <a:solidFill>
                  <a:schemeClr val="bg1"/>
                </a:solidFill>
                <a:effectLst>
                  <a:outerShdw blurRad="38100" dist="38100" dir="2700000" algn="tl">
                    <a:srgbClr val="000000">
                      <a:alpha val="43137"/>
                    </a:srgbClr>
                  </a:outerShdw>
                </a:effectLst>
                <a:latin typeface="Georgia" panose="02040502050405020303" pitchFamily="18" charset="0"/>
              </a:rPr>
              <a:t>Our Mission</a:t>
            </a:r>
          </a:p>
        </p:txBody>
      </p:sp>
      <p:sp>
        <p:nvSpPr>
          <p:cNvPr id="23" name="TextBox 22">
            <a:extLst>
              <a:ext uri="{FF2B5EF4-FFF2-40B4-BE49-F238E27FC236}">
                <a16:creationId xmlns:a16="http://schemas.microsoft.com/office/drawing/2014/main" id="{BC4540E1-F9C1-215B-DE7D-DC0BCB73609F}"/>
              </a:ext>
            </a:extLst>
          </p:cNvPr>
          <p:cNvSpPr txBox="1"/>
          <p:nvPr/>
        </p:nvSpPr>
        <p:spPr>
          <a:xfrm>
            <a:off x="0" y="4076230"/>
            <a:ext cx="2802649" cy="400110"/>
          </a:xfrm>
          <a:prstGeom prst="rect">
            <a:avLst/>
          </a:prstGeom>
          <a:noFill/>
        </p:spPr>
        <p:txBody>
          <a:bodyPr wrap="square" rtlCol="0">
            <a:spAutoFit/>
          </a:bodyPr>
          <a:lstStyle/>
          <a:p>
            <a:r>
              <a:rPr lang="en-US" sz="2000" b="1" dirty="0">
                <a:solidFill>
                  <a:schemeClr val="bg1"/>
                </a:solidFill>
                <a:effectLst>
                  <a:outerShdw blurRad="38100" dist="38100" dir="2700000" algn="tl">
                    <a:srgbClr val="000000">
                      <a:alpha val="43137"/>
                    </a:srgbClr>
                  </a:outerShdw>
                </a:effectLst>
                <a:latin typeface="Georgia" panose="02040502050405020303" pitchFamily="18" charset="0"/>
              </a:rPr>
              <a:t>Our Vision</a:t>
            </a:r>
          </a:p>
        </p:txBody>
      </p:sp>
      <p:pic>
        <p:nvPicPr>
          <p:cNvPr id="47" name="Picture 46">
            <a:extLst>
              <a:ext uri="{FF2B5EF4-FFF2-40B4-BE49-F238E27FC236}">
                <a16:creationId xmlns:a16="http://schemas.microsoft.com/office/drawing/2014/main" id="{438F1D31-93F3-146E-5203-6302A931B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18" y="2401555"/>
            <a:ext cx="1488323" cy="1488323"/>
          </a:xfrm>
          <a:prstGeom prst="rect">
            <a:avLst/>
          </a:prstGeom>
          <a:effectLst>
            <a:outerShdw blurRad="50800" dist="38100" dir="5400000" algn="t" rotWithShape="0">
              <a:prstClr val="black">
                <a:alpha val="40000"/>
              </a:prstClr>
            </a:outerShdw>
          </a:effectLst>
        </p:spPr>
      </p:pic>
      <p:pic>
        <p:nvPicPr>
          <p:cNvPr id="49" name="Picture 48">
            <a:extLst>
              <a:ext uri="{FF2B5EF4-FFF2-40B4-BE49-F238E27FC236}">
                <a16:creationId xmlns:a16="http://schemas.microsoft.com/office/drawing/2014/main" id="{03014887-3A8F-E8C1-F81A-42E731A05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8203" y="5722068"/>
            <a:ext cx="1205381" cy="1205381"/>
          </a:xfrm>
          <a:prstGeom prst="rect">
            <a:avLst/>
          </a:prstGeom>
          <a:effectLst>
            <a:outerShdw blurRad="50800" dist="38100" dir="5400000" algn="t" rotWithShape="0">
              <a:prstClr val="black">
                <a:alpha val="40000"/>
              </a:prstClr>
            </a:outerShdw>
          </a:effectLst>
        </p:spPr>
      </p:pic>
      <p:sp>
        <p:nvSpPr>
          <p:cNvPr id="50" name="Freeform: Shape 49">
            <a:extLst>
              <a:ext uri="{FF2B5EF4-FFF2-40B4-BE49-F238E27FC236}">
                <a16:creationId xmlns:a16="http://schemas.microsoft.com/office/drawing/2014/main" id="{7FA7C994-21F5-FAB0-74A7-63378471B96A}"/>
              </a:ext>
            </a:extLst>
          </p:cNvPr>
          <p:cNvSpPr/>
          <p:nvPr/>
        </p:nvSpPr>
        <p:spPr>
          <a:xfrm>
            <a:off x="0" y="215307"/>
            <a:ext cx="6400800" cy="873922"/>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chemeClr val="accent4"/>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51" name="Freeform: Shape 50">
            <a:extLst>
              <a:ext uri="{FF2B5EF4-FFF2-40B4-BE49-F238E27FC236}">
                <a16:creationId xmlns:a16="http://schemas.microsoft.com/office/drawing/2014/main" id="{D532BE1E-06FD-A9B6-6855-48330FDDEB50}"/>
              </a:ext>
            </a:extLst>
          </p:cNvPr>
          <p:cNvSpPr/>
          <p:nvPr/>
        </p:nvSpPr>
        <p:spPr>
          <a:xfrm>
            <a:off x="-27412" y="-4033"/>
            <a:ext cx="6477552" cy="873922"/>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01D53"/>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pic>
        <p:nvPicPr>
          <p:cNvPr id="53" name="Picture 52">
            <a:extLst>
              <a:ext uri="{FF2B5EF4-FFF2-40B4-BE49-F238E27FC236}">
                <a16:creationId xmlns:a16="http://schemas.microsoft.com/office/drawing/2014/main" id="{EFF039A2-7191-8E08-DACE-C5A8DF59B5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9468" y="729140"/>
            <a:ext cx="1407878" cy="1249945"/>
          </a:xfrm>
          <a:prstGeom prst="rect">
            <a:avLst/>
          </a:prstGeom>
          <a:ln>
            <a:noFill/>
          </a:ln>
          <a:effectLst>
            <a:outerShdw blurRad="292100" dist="139700" dir="2700000" algn="tl" rotWithShape="0">
              <a:srgbClr val="333333">
                <a:alpha val="65000"/>
              </a:srgbClr>
            </a:outerShdw>
          </a:effectLst>
        </p:spPr>
      </p:pic>
      <p:sp>
        <p:nvSpPr>
          <p:cNvPr id="54" name="TextBox 53">
            <a:extLst>
              <a:ext uri="{FF2B5EF4-FFF2-40B4-BE49-F238E27FC236}">
                <a16:creationId xmlns:a16="http://schemas.microsoft.com/office/drawing/2014/main" id="{A7967E90-6CDB-E75C-0DE9-0BFEE657C3BF}"/>
              </a:ext>
            </a:extLst>
          </p:cNvPr>
          <p:cNvSpPr txBox="1"/>
          <p:nvPr/>
        </p:nvSpPr>
        <p:spPr>
          <a:xfrm>
            <a:off x="196932" y="214506"/>
            <a:ext cx="3536274" cy="400110"/>
          </a:xfrm>
          <a:prstGeom prst="rect">
            <a:avLst/>
          </a:prstGeom>
          <a:noFill/>
        </p:spPr>
        <p:txBody>
          <a:bodyPr wrap="square" rtlCol="0">
            <a:spAutoFit/>
          </a:bodyPr>
          <a:lstStyle/>
          <a:p>
            <a:r>
              <a:rPr lang="en-US" sz="2000" b="1" dirty="0">
                <a:solidFill>
                  <a:schemeClr val="bg1"/>
                </a:solidFill>
                <a:effectLst>
                  <a:outerShdw blurRad="38100" dist="38100" dir="2700000" algn="tl">
                    <a:srgbClr val="000000">
                      <a:alpha val="43137"/>
                    </a:srgbClr>
                  </a:outerShdw>
                </a:effectLst>
                <a:latin typeface="Georgia" panose="02040502050405020303" pitchFamily="18" charset="0"/>
              </a:rPr>
              <a:t>VISION &amp; MISSION</a:t>
            </a:r>
          </a:p>
        </p:txBody>
      </p:sp>
      <p:sp>
        <p:nvSpPr>
          <p:cNvPr id="55" name="Freeform: Shape 54">
            <a:extLst>
              <a:ext uri="{FF2B5EF4-FFF2-40B4-BE49-F238E27FC236}">
                <a16:creationId xmlns:a16="http://schemas.microsoft.com/office/drawing/2014/main" id="{90927C2E-3DFF-793A-0E9C-8C36E75FBDF0}"/>
              </a:ext>
            </a:extLst>
          </p:cNvPr>
          <p:cNvSpPr/>
          <p:nvPr/>
        </p:nvSpPr>
        <p:spPr>
          <a:xfrm flipV="1">
            <a:off x="0" y="8661002"/>
            <a:ext cx="6400800" cy="751242"/>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chemeClr val="accent4"/>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56" name="Freeform: Shape 55">
            <a:extLst>
              <a:ext uri="{FF2B5EF4-FFF2-40B4-BE49-F238E27FC236}">
                <a16:creationId xmlns:a16="http://schemas.microsoft.com/office/drawing/2014/main" id="{45C52EF4-62CB-9C31-E284-82E053877E48}"/>
              </a:ext>
            </a:extLst>
          </p:cNvPr>
          <p:cNvSpPr/>
          <p:nvPr/>
        </p:nvSpPr>
        <p:spPr>
          <a:xfrm flipV="1">
            <a:off x="0" y="8880342"/>
            <a:ext cx="6477552" cy="720858"/>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01D53"/>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grpSp>
        <p:nvGrpSpPr>
          <p:cNvPr id="2" name="Group 1">
            <a:extLst>
              <a:ext uri="{FF2B5EF4-FFF2-40B4-BE49-F238E27FC236}">
                <a16:creationId xmlns:a16="http://schemas.microsoft.com/office/drawing/2014/main" id="{77092B0A-DF50-E5F7-1B90-60E5C61503FD}"/>
              </a:ext>
            </a:extLst>
          </p:cNvPr>
          <p:cNvGrpSpPr/>
          <p:nvPr/>
        </p:nvGrpSpPr>
        <p:grpSpPr>
          <a:xfrm rot="21061891">
            <a:off x="5772501" y="8893867"/>
            <a:ext cx="462167" cy="458115"/>
            <a:chOff x="11088966" y="5764636"/>
            <a:chExt cx="1103037" cy="1093364"/>
          </a:xfrm>
          <a:gradFill>
            <a:gsLst>
              <a:gs pos="49600">
                <a:srgbClr val="57257D"/>
              </a:gs>
              <a:gs pos="100000">
                <a:srgbClr val="7030A0"/>
              </a:gs>
              <a:gs pos="0">
                <a:srgbClr val="301D53"/>
              </a:gs>
            </a:gsLst>
            <a:lin ang="0" scaled="1"/>
          </a:gradFill>
        </p:grpSpPr>
        <p:sp>
          <p:nvSpPr>
            <p:cNvPr id="3" name="Rectangle: Diagonal Corners Rounded 2">
              <a:extLst>
                <a:ext uri="{FF2B5EF4-FFF2-40B4-BE49-F238E27FC236}">
                  <a16:creationId xmlns:a16="http://schemas.microsoft.com/office/drawing/2014/main" id="{3049A9DC-708C-BE45-8E0E-097336B82682}"/>
                </a:ext>
              </a:extLst>
            </p:cNvPr>
            <p:cNvSpPr/>
            <p:nvPr/>
          </p:nvSpPr>
          <p:spPr>
            <a:xfrm rot="5584999">
              <a:off x="11088966" y="5764636"/>
              <a:ext cx="469028" cy="46902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4" name="Rectangle: Diagonal Corners Rounded 3">
              <a:extLst>
                <a:ext uri="{FF2B5EF4-FFF2-40B4-BE49-F238E27FC236}">
                  <a16:creationId xmlns:a16="http://schemas.microsoft.com/office/drawing/2014/main" id="{A48D4D5B-8638-046F-3D94-ED5AE77D0259}"/>
                </a:ext>
              </a:extLst>
            </p:cNvPr>
            <p:cNvSpPr/>
            <p:nvPr/>
          </p:nvSpPr>
          <p:spPr>
            <a:xfrm rot="5584999">
              <a:off x="11213490" y="6322960"/>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5" name="Rectangle: Diagonal Corners Rounded 4">
              <a:extLst>
                <a:ext uri="{FF2B5EF4-FFF2-40B4-BE49-F238E27FC236}">
                  <a16:creationId xmlns:a16="http://schemas.microsoft.com/office/drawing/2014/main" id="{A5F17C99-A5E3-BBDB-AC45-A6ED7891E558}"/>
                </a:ext>
              </a:extLst>
            </p:cNvPr>
            <p:cNvSpPr/>
            <p:nvPr/>
          </p:nvSpPr>
          <p:spPr>
            <a:xfrm rot="5584999">
              <a:off x="11667141" y="5890245"/>
              <a:ext cx="410672" cy="41067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6" name="Rectangle: Diagonal Corners Rounded 5">
              <a:extLst>
                <a:ext uri="{FF2B5EF4-FFF2-40B4-BE49-F238E27FC236}">
                  <a16:creationId xmlns:a16="http://schemas.microsoft.com/office/drawing/2014/main" id="{694F438F-6E7C-8153-7466-21309F328B93}"/>
                </a:ext>
              </a:extLst>
            </p:cNvPr>
            <p:cNvSpPr/>
            <p:nvPr/>
          </p:nvSpPr>
          <p:spPr>
            <a:xfrm rot="5584999">
              <a:off x="11760395" y="6426392"/>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grpSp>
    </p:spTree>
    <p:extLst>
      <p:ext uri="{BB962C8B-B14F-4D97-AF65-F5344CB8AC3E}">
        <p14:creationId xmlns:p14="http://schemas.microsoft.com/office/powerpoint/2010/main" val="394904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F4A76DF9-9129-A952-7D58-269DDBFD7A31}"/>
              </a:ext>
            </a:extLst>
          </p:cNvPr>
          <p:cNvSpPr/>
          <p:nvPr/>
        </p:nvSpPr>
        <p:spPr>
          <a:xfrm>
            <a:off x="0" y="215307"/>
            <a:ext cx="6400800" cy="873922"/>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chemeClr val="accent4"/>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4" name="Freeform: Shape 3">
            <a:extLst>
              <a:ext uri="{FF2B5EF4-FFF2-40B4-BE49-F238E27FC236}">
                <a16:creationId xmlns:a16="http://schemas.microsoft.com/office/drawing/2014/main" id="{93AB4EDD-1F33-217A-026B-6E368448F162}"/>
              </a:ext>
            </a:extLst>
          </p:cNvPr>
          <p:cNvSpPr/>
          <p:nvPr/>
        </p:nvSpPr>
        <p:spPr>
          <a:xfrm>
            <a:off x="-27412" y="-4033"/>
            <a:ext cx="6477552" cy="873922"/>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01D53"/>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5" name="TextBox 4">
            <a:extLst>
              <a:ext uri="{FF2B5EF4-FFF2-40B4-BE49-F238E27FC236}">
                <a16:creationId xmlns:a16="http://schemas.microsoft.com/office/drawing/2014/main" id="{A8DEE37D-C9F6-598C-5954-C6B3422EFCA2}"/>
              </a:ext>
            </a:extLst>
          </p:cNvPr>
          <p:cNvSpPr txBox="1"/>
          <p:nvPr/>
        </p:nvSpPr>
        <p:spPr>
          <a:xfrm>
            <a:off x="10964" y="35428"/>
            <a:ext cx="3649868" cy="523220"/>
          </a:xfrm>
          <a:prstGeom prst="rect">
            <a:avLst/>
          </a:prstGeom>
          <a:noFill/>
        </p:spPr>
        <p:txBody>
          <a:bodyPr wrap="square" rtlCol="0">
            <a:spAutoFit/>
          </a:bodyPr>
          <a:lstStyle/>
          <a:p>
            <a:r>
              <a:rPr lang="en-US" sz="2000" b="1" dirty="0">
                <a:solidFill>
                  <a:schemeClr val="bg1"/>
                </a:solidFill>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OUR</a:t>
            </a:r>
            <a:r>
              <a:rPr lang="en-US" sz="2800" b="1" dirty="0">
                <a:solidFill>
                  <a:schemeClr val="bg1"/>
                </a:solidFill>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 </a:t>
            </a:r>
            <a:r>
              <a:rPr lang="en-US" sz="2000" b="1" dirty="0">
                <a:solidFill>
                  <a:schemeClr val="bg1"/>
                </a:solidFill>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COMPANY</a:t>
            </a:r>
          </a:p>
        </p:txBody>
      </p:sp>
      <p:pic>
        <p:nvPicPr>
          <p:cNvPr id="12" name="Picture 11">
            <a:extLst>
              <a:ext uri="{FF2B5EF4-FFF2-40B4-BE49-F238E27FC236}">
                <a16:creationId xmlns:a16="http://schemas.microsoft.com/office/drawing/2014/main" id="{C47A5F70-886B-9774-2DB4-87F1F9D46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2947" y="1655046"/>
            <a:ext cx="2338195" cy="3270258"/>
          </a:xfrm>
          <a:prstGeom prst="rect">
            <a:avLst/>
          </a:prstGeom>
          <a:solidFill>
            <a:srgbClr val="FFFFFF">
              <a:shade val="85000"/>
            </a:srgbClr>
          </a:solidFill>
          <a:ln w="38100" cap="sq">
            <a:solidFill>
              <a:srgbClr val="301D53"/>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CE7E9FF1-1186-2BF5-DE97-F0735572D4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5227" y="716461"/>
            <a:ext cx="1244949" cy="1105293"/>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44C299A3-425B-B452-D2CA-C7FAC7C274CE}"/>
              </a:ext>
            </a:extLst>
          </p:cNvPr>
          <p:cNvPicPr>
            <a:picLocks noChangeAspect="1"/>
          </p:cNvPicPr>
          <p:nvPr/>
        </p:nvPicPr>
        <p:blipFill>
          <a:blip r:embed="rId5"/>
          <a:stretch>
            <a:fillRect/>
          </a:stretch>
        </p:blipFill>
        <p:spPr>
          <a:xfrm>
            <a:off x="351851" y="5240243"/>
            <a:ext cx="1928075" cy="2745507"/>
          </a:xfrm>
          <a:prstGeom prst="rect">
            <a:avLst/>
          </a:prstGeom>
          <a:solidFill>
            <a:srgbClr val="FFFFFF">
              <a:shade val="85000"/>
            </a:srgbClr>
          </a:solidFill>
          <a:ln w="38100" cap="sq">
            <a:solidFill>
              <a:srgbClr val="301D53"/>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A3C0BC70-C79C-7176-E3B1-596C1B7A82BA}"/>
              </a:ext>
            </a:extLst>
          </p:cNvPr>
          <p:cNvPicPr>
            <a:picLocks noChangeAspect="1"/>
          </p:cNvPicPr>
          <p:nvPr/>
        </p:nvPicPr>
        <p:blipFill>
          <a:blip r:embed="rId6"/>
          <a:stretch>
            <a:fillRect/>
          </a:stretch>
        </p:blipFill>
        <p:spPr>
          <a:xfrm>
            <a:off x="4120875" y="5240243"/>
            <a:ext cx="1902453" cy="2704606"/>
          </a:xfrm>
          <a:prstGeom prst="rect">
            <a:avLst/>
          </a:prstGeom>
          <a:solidFill>
            <a:srgbClr val="FFFFFF">
              <a:shade val="85000"/>
            </a:srgbClr>
          </a:solidFill>
          <a:ln w="38100" cap="sq">
            <a:solidFill>
              <a:srgbClr val="301D53"/>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Freeform: Shape 1">
            <a:extLst>
              <a:ext uri="{FF2B5EF4-FFF2-40B4-BE49-F238E27FC236}">
                <a16:creationId xmlns:a16="http://schemas.microsoft.com/office/drawing/2014/main" id="{872DB2C1-7038-A122-F86F-4E81C8476E38}"/>
              </a:ext>
            </a:extLst>
          </p:cNvPr>
          <p:cNvSpPr/>
          <p:nvPr/>
        </p:nvSpPr>
        <p:spPr>
          <a:xfrm flipV="1">
            <a:off x="0" y="8661002"/>
            <a:ext cx="6400800" cy="751242"/>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chemeClr val="accent4"/>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6" name="Freeform: Shape 5">
            <a:extLst>
              <a:ext uri="{FF2B5EF4-FFF2-40B4-BE49-F238E27FC236}">
                <a16:creationId xmlns:a16="http://schemas.microsoft.com/office/drawing/2014/main" id="{805ED76E-08E4-AB04-ACC7-0152D4F868FF}"/>
              </a:ext>
            </a:extLst>
          </p:cNvPr>
          <p:cNvSpPr/>
          <p:nvPr/>
        </p:nvSpPr>
        <p:spPr>
          <a:xfrm flipV="1">
            <a:off x="0" y="8880342"/>
            <a:ext cx="6477552" cy="720858"/>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01D53"/>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grpSp>
        <p:nvGrpSpPr>
          <p:cNvPr id="7" name="Group 6">
            <a:extLst>
              <a:ext uri="{FF2B5EF4-FFF2-40B4-BE49-F238E27FC236}">
                <a16:creationId xmlns:a16="http://schemas.microsoft.com/office/drawing/2014/main" id="{C41A3FCE-B284-E474-9ADB-0A5605551ECD}"/>
              </a:ext>
            </a:extLst>
          </p:cNvPr>
          <p:cNvGrpSpPr/>
          <p:nvPr/>
        </p:nvGrpSpPr>
        <p:grpSpPr>
          <a:xfrm rot="15661891">
            <a:off x="42161" y="8535417"/>
            <a:ext cx="462167" cy="458115"/>
            <a:chOff x="11088966" y="5764636"/>
            <a:chExt cx="1103037" cy="1093364"/>
          </a:xfrm>
          <a:gradFill>
            <a:gsLst>
              <a:gs pos="49600">
                <a:srgbClr val="57257D"/>
              </a:gs>
              <a:gs pos="100000">
                <a:srgbClr val="7030A0"/>
              </a:gs>
              <a:gs pos="0">
                <a:srgbClr val="301D53"/>
              </a:gs>
            </a:gsLst>
            <a:lin ang="0" scaled="1"/>
          </a:gradFill>
        </p:grpSpPr>
        <p:sp>
          <p:nvSpPr>
            <p:cNvPr id="8" name="Rectangle: Diagonal Corners Rounded 7">
              <a:extLst>
                <a:ext uri="{FF2B5EF4-FFF2-40B4-BE49-F238E27FC236}">
                  <a16:creationId xmlns:a16="http://schemas.microsoft.com/office/drawing/2014/main" id="{FB9E0FC3-A9F7-07D2-7F93-55A61F88F0D6}"/>
                </a:ext>
              </a:extLst>
            </p:cNvPr>
            <p:cNvSpPr/>
            <p:nvPr/>
          </p:nvSpPr>
          <p:spPr>
            <a:xfrm rot="5584999">
              <a:off x="11088966" y="5764636"/>
              <a:ext cx="469028" cy="46902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9" name="Rectangle: Diagonal Corners Rounded 8">
              <a:extLst>
                <a:ext uri="{FF2B5EF4-FFF2-40B4-BE49-F238E27FC236}">
                  <a16:creationId xmlns:a16="http://schemas.microsoft.com/office/drawing/2014/main" id="{FF89F598-EB4B-AF59-6782-5A35F593B89E}"/>
                </a:ext>
              </a:extLst>
            </p:cNvPr>
            <p:cNvSpPr/>
            <p:nvPr/>
          </p:nvSpPr>
          <p:spPr>
            <a:xfrm rot="5584999">
              <a:off x="11213490" y="6322960"/>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10" name="Rectangle: Diagonal Corners Rounded 9">
              <a:extLst>
                <a:ext uri="{FF2B5EF4-FFF2-40B4-BE49-F238E27FC236}">
                  <a16:creationId xmlns:a16="http://schemas.microsoft.com/office/drawing/2014/main" id="{553ED784-D1C6-2AA0-0664-D6DF734849E9}"/>
                </a:ext>
              </a:extLst>
            </p:cNvPr>
            <p:cNvSpPr/>
            <p:nvPr/>
          </p:nvSpPr>
          <p:spPr>
            <a:xfrm rot="5584999">
              <a:off x="11667141" y="5890245"/>
              <a:ext cx="410672" cy="41067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11" name="Rectangle: Diagonal Corners Rounded 10">
              <a:extLst>
                <a:ext uri="{FF2B5EF4-FFF2-40B4-BE49-F238E27FC236}">
                  <a16:creationId xmlns:a16="http://schemas.microsoft.com/office/drawing/2014/main" id="{B5C3A372-07BC-5D65-5073-1EDDE9F1FAE1}"/>
                </a:ext>
              </a:extLst>
            </p:cNvPr>
            <p:cNvSpPr/>
            <p:nvPr/>
          </p:nvSpPr>
          <p:spPr>
            <a:xfrm rot="5584999">
              <a:off x="11760395" y="6426392"/>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grpSp>
    </p:spTree>
    <p:extLst>
      <p:ext uri="{BB962C8B-B14F-4D97-AF65-F5344CB8AC3E}">
        <p14:creationId xmlns:p14="http://schemas.microsoft.com/office/powerpoint/2010/main" val="2078989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F4A76DF9-9129-A952-7D58-269DDBFD7A31}"/>
              </a:ext>
            </a:extLst>
          </p:cNvPr>
          <p:cNvSpPr/>
          <p:nvPr/>
        </p:nvSpPr>
        <p:spPr>
          <a:xfrm>
            <a:off x="0" y="215307"/>
            <a:ext cx="6400800" cy="873922"/>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chemeClr val="accent4"/>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4" name="Freeform: Shape 3">
            <a:extLst>
              <a:ext uri="{FF2B5EF4-FFF2-40B4-BE49-F238E27FC236}">
                <a16:creationId xmlns:a16="http://schemas.microsoft.com/office/drawing/2014/main" id="{93AB4EDD-1F33-217A-026B-6E368448F162}"/>
              </a:ext>
            </a:extLst>
          </p:cNvPr>
          <p:cNvSpPr/>
          <p:nvPr/>
        </p:nvSpPr>
        <p:spPr>
          <a:xfrm>
            <a:off x="-27412" y="-4033"/>
            <a:ext cx="6477552" cy="873922"/>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01D53"/>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5" name="TextBox 4">
            <a:extLst>
              <a:ext uri="{FF2B5EF4-FFF2-40B4-BE49-F238E27FC236}">
                <a16:creationId xmlns:a16="http://schemas.microsoft.com/office/drawing/2014/main" id="{A8DEE37D-C9F6-598C-5954-C6B3422EFCA2}"/>
              </a:ext>
            </a:extLst>
          </p:cNvPr>
          <p:cNvSpPr txBox="1"/>
          <p:nvPr/>
        </p:nvSpPr>
        <p:spPr>
          <a:xfrm>
            <a:off x="0" y="105602"/>
            <a:ext cx="3649868" cy="400110"/>
          </a:xfrm>
          <a:prstGeom prst="rect">
            <a:avLst/>
          </a:prstGeom>
          <a:noFill/>
        </p:spPr>
        <p:txBody>
          <a:bodyPr wrap="square" rtlCol="0">
            <a:spAutoFit/>
          </a:bodyPr>
          <a:lstStyle/>
          <a:p>
            <a:r>
              <a:rPr lang="en-US" sz="2000" b="1" dirty="0">
                <a:solidFill>
                  <a:schemeClr val="bg1"/>
                </a:solidFill>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OUR COMPANY</a:t>
            </a:r>
          </a:p>
        </p:txBody>
      </p:sp>
      <p:sp>
        <p:nvSpPr>
          <p:cNvPr id="9" name="Freeform: Shape 8">
            <a:extLst>
              <a:ext uri="{FF2B5EF4-FFF2-40B4-BE49-F238E27FC236}">
                <a16:creationId xmlns:a16="http://schemas.microsoft.com/office/drawing/2014/main" id="{EAC0E3D9-9E87-DAA7-62B2-97E63A7E265F}"/>
              </a:ext>
            </a:extLst>
          </p:cNvPr>
          <p:cNvSpPr/>
          <p:nvPr/>
        </p:nvSpPr>
        <p:spPr>
          <a:xfrm flipV="1">
            <a:off x="0" y="8661002"/>
            <a:ext cx="6400800" cy="751242"/>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chemeClr val="accent4"/>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10" name="Freeform: Shape 9">
            <a:extLst>
              <a:ext uri="{FF2B5EF4-FFF2-40B4-BE49-F238E27FC236}">
                <a16:creationId xmlns:a16="http://schemas.microsoft.com/office/drawing/2014/main" id="{8F47BEF8-EA3C-DBF3-5077-E2FF8F95C468}"/>
              </a:ext>
            </a:extLst>
          </p:cNvPr>
          <p:cNvSpPr/>
          <p:nvPr/>
        </p:nvSpPr>
        <p:spPr>
          <a:xfrm flipV="1">
            <a:off x="0" y="8880342"/>
            <a:ext cx="6477552" cy="720858"/>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01D53"/>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pic>
        <p:nvPicPr>
          <p:cNvPr id="15" name="Picture 14">
            <a:extLst>
              <a:ext uri="{FF2B5EF4-FFF2-40B4-BE49-F238E27FC236}">
                <a16:creationId xmlns:a16="http://schemas.microsoft.com/office/drawing/2014/main" id="{CE7E9FF1-1186-2BF5-DE97-F0735572D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8583" y="720858"/>
            <a:ext cx="1323938" cy="117542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3FBD1EA-6104-EB07-B209-4F581CF1E6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95" y="5039006"/>
            <a:ext cx="2666598" cy="3402656"/>
          </a:xfrm>
          <a:prstGeom prst="rect">
            <a:avLst/>
          </a:prstGeom>
          <a:solidFill>
            <a:srgbClr val="FFFFFF">
              <a:shade val="85000"/>
            </a:srgbClr>
          </a:solidFill>
          <a:ln w="38100" cap="sq">
            <a:solidFill>
              <a:schemeClr val="accent6">
                <a:lumMod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AEC818EA-24BD-5E7A-E7B4-AF8A4560EC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6909" y="5069390"/>
            <a:ext cx="2655103" cy="3402656"/>
          </a:xfrm>
          <a:prstGeom prst="rect">
            <a:avLst/>
          </a:prstGeom>
          <a:solidFill>
            <a:srgbClr val="FFFFFF">
              <a:shade val="85000"/>
            </a:srgbClr>
          </a:solidFill>
          <a:ln w="38100" cap="sq">
            <a:solidFill>
              <a:schemeClr val="accent6">
                <a:lumMod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20">
            <a:extLst>
              <a:ext uri="{FF2B5EF4-FFF2-40B4-BE49-F238E27FC236}">
                <a16:creationId xmlns:a16="http://schemas.microsoft.com/office/drawing/2014/main" id="{47C5CC95-8C25-0502-06B5-1B63E03F77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9999" y="1526680"/>
            <a:ext cx="2583822" cy="3292986"/>
          </a:xfrm>
          <a:prstGeom prst="rect">
            <a:avLst/>
          </a:prstGeom>
          <a:solidFill>
            <a:srgbClr val="FFFFFF">
              <a:shade val="85000"/>
            </a:srgbClr>
          </a:solidFill>
          <a:ln w="38100" cap="sq">
            <a:solidFill>
              <a:schemeClr val="accent6">
                <a:lumMod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2" name="Group 21">
            <a:extLst>
              <a:ext uri="{FF2B5EF4-FFF2-40B4-BE49-F238E27FC236}">
                <a16:creationId xmlns:a16="http://schemas.microsoft.com/office/drawing/2014/main" id="{E4AF4850-BF90-F8EC-52BB-228185B9BA63}"/>
              </a:ext>
            </a:extLst>
          </p:cNvPr>
          <p:cNvGrpSpPr/>
          <p:nvPr/>
        </p:nvGrpSpPr>
        <p:grpSpPr>
          <a:xfrm rot="21061891">
            <a:off x="5616962" y="8894555"/>
            <a:ext cx="462167" cy="458115"/>
            <a:chOff x="11088966" y="5764636"/>
            <a:chExt cx="1103037" cy="1093364"/>
          </a:xfrm>
          <a:gradFill>
            <a:gsLst>
              <a:gs pos="49600">
                <a:srgbClr val="57257D"/>
              </a:gs>
              <a:gs pos="100000">
                <a:srgbClr val="7030A0"/>
              </a:gs>
              <a:gs pos="0">
                <a:srgbClr val="301D53"/>
              </a:gs>
            </a:gsLst>
            <a:lin ang="0" scaled="1"/>
          </a:gradFill>
        </p:grpSpPr>
        <p:sp>
          <p:nvSpPr>
            <p:cNvPr id="23" name="Rectangle: Diagonal Corners Rounded 22">
              <a:extLst>
                <a:ext uri="{FF2B5EF4-FFF2-40B4-BE49-F238E27FC236}">
                  <a16:creationId xmlns:a16="http://schemas.microsoft.com/office/drawing/2014/main" id="{1346DF4A-1D10-8A60-D0C8-9DD775CF4291}"/>
                </a:ext>
              </a:extLst>
            </p:cNvPr>
            <p:cNvSpPr/>
            <p:nvPr/>
          </p:nvSpPr>
          <p:spPr>
            <a:xfrm rot="5584999">
              <a:off x="11088966" y="5764636"/>
              <a:ext cx="469028" cy="46902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24" name="Rectangle: Diagonal Corners Rounded 23">
              <a:extLst>
                <a:ext uri="{FF2B5EF4-FFF2-40B4-BE49-F238E27FC236}">
                  <a16:creationId xmlns:a16="http://schemas.microsoft.com/office/drawing/2014/main" id="{6E87F4B7-7406-9F44-3A10-4463EDF0939F}"/>
                </a:ext>
              </a:extLst>
            </p:cNvPr>
            <p:cNvSpPr/>
            <p:nvPr/>
          </p:nvSpPr>
          <p:spPr>
            <a:xfrm rot="5584999">
              <a:off x="11213490" y="6322960"/>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25" name="Rectangle: Diagonal Corners Rounded 24">
              <a:extLst>
                <a:ext uri="{FF2B5EF4-FFF2-40B4-BE49-F238E27FC236}">
                  <a16:creationId xmlns:a16="http://schemas.microsoft.com/office/drawing/2014/main" id="{5F4AFBD9-F2B5-613C-8DC5-83217545D82D}"/>
                </a:ext>
              </a:extLst>
            </p:cNvPr>
            <p:cNvSpPr/>
            <p:nvPr/>
          </p:nvSpPr>
          <p:spPr>
            <a:xfrm rot="5584999">
              <a:off x="11667141" y="5890245"/>
              <a:ext cx="410672" cy="41067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26" name="Rectangle: Diagonal Corners Rounded 25">
              <a:extLst>
                <a:ext uri="{FF2B5EF4-FFF2-40B4-BE49-F238E27FC236}">
                  <a16:creationId xmlns:a16="http://schemas.microsoft.com/office/drawing/2014/main" id="{8317402D-9031-1266-6B8B-9F501CE5C007}"/>
                </a:ext>
              </a:extLst>
            </p:cNvPr>
            <p:cNvSpPr/>
            <p:nvPr/>
          </p:nvSpPr>
          <p:spPr>
            <a:xfrm rot="5584999">
              <a:off x="11760395" y="6426392"/>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grpSp>
    </p:spTree>
    <p:extLst>
      <p:ext uri="{BB962C8B-B14F-4D97-AF65-F5344CB8AC3E}">
        <p14:creationId xmlns:p14="http://schemas.microsoft.com/office/powerpoint/2010/main" val="2298174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F4A76DF9-9129-A952-7D58-269DDBFD7A31}"/>
              </a:ext>
            </a:extLst>
          </p:cNvPr>
          <p:cNvSpPr/>
          <p:nvPr/>
        </p:nvSpPr>
        <p:spPr>
          <a:xfrm>
            <a:off x="0" y="215307"/>
            <a:ext cx="6400800" cy="873922"/>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chemeClr val="accent4"/>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4" name="Freeform: Shape 3">
            <a:extLst>
              <a:ext uri="{FF2B5EF4-FFF2-40B4-BE49-F238E27FC236}">
                <a16:creationId xmlns:a16="http://schemas.microsoft.com/office/drawing/2014/main" id="{93AB4EDD-1F33-217A-026B-6E368448F162}"/>
              </a:ext>
            </a:extLst>
          </p:cNvPr>
          <p:cNvSpPr/>
          <p:nvPr/>
        </p:nvSpPr>
        <p:spPr>
          <a:xfrm>
            <a:off x="-27412" y="-4033"/>
            <a:ext cx="6477552" cy="873922"/>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01D53"/>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5" name="TextBox 4">
            <a:extLst>
              <a:ext uri="{FF2B5EF4-FFF2-40B4-BE49-F238E27FC236}">
                <a16:creationId xmlns:a16="http://schemas.microsoft.com/office/drawing/2014/main" id="{A8DEE37D-C9F6-598C-5954-C6B3422EFCA2}"/>
              </a:ext>
            </a:extLst>
          </p:cNvPr>
          <p:cNvSpPr txBox="1"/>
          <p:nvPr/>
        </p:nvSpPr>
        <p:spPr>
          <a:xfrm>
            <a:off x="0" y="105602"/>
            <a:ext cx="3649868" cy="400110"/>
          </a:xfrm>
          <a:prstGeom prst="rect">
            <a:avLst/>
          </a:prstGeom>
          <a:noFill/>
        </p:spPr>
        <p:txBody>
          <a:bodyPr wrap="square" rtlCol="0">
            <a:spAutoFit/>
          </a:bodyPr>
          <a:lstStyle/>
          <a:p>
            <a:r>
              <a:rPr lang="en-US" sz="2000" b="1" dirty="0">
                <a:solidFill>
                  <a:schemeClr val="bg1"/>
                </a:solidFill>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OUR COMPANY</a:t>
            </a:r>
          </a:p>
        </p:txBody>
      </p:sp>
      <p:sp>
        <p:nvSpPr>
          <p:cNvPr id="9" name="Freeform: Shape 8">
            <a:extLst>
              <a:ext uri="{FF2B5EF4-FFF2-40B4-BE49-F238E27FC236}">
                <a16:creationId xmlns:a16="http://schemas.microsoft.com/office/drawing/2014/main" id="{EAC0E3D9-9E87-DAA7-62B2-97E63A7E265F}"/>
              </a:ext>
            </a:extLst>
          </p:cNvPr>
          <p:cNvSpPr/>
          <p:nvPr/>
        </p:nvSpPr>
        <p:spPr>
          <a:xfrm flipV="1">
            <a:off x="0" y="8661002"/>
            <a:ext cx="6400800" cy="751242"/>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chemeClr val="accent4"/>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10" name="Freeform: Shape 9">
            <a:extLst>
              <a:ext uri="{FF2B5EF4-FFF2-40B4-BE49-F238E27FC236}">
                <a16:creationId xmlns:a16="http://schemas.microsoft.com/office/drawing/2014/main" id="{8F47BEF8-EA3C-DBF3-5077-E2FF8F95C468}"/>
              </a:ext>
            </a:extLst>
          </p:cNvPr>
          <p:cNvSpPr/>
          <p:nvPr/>
        </p:nvSpPr>
        <p:spPr>
          <a:xfrm flipV="1">
            <a:off x="0" y="8880342"/>
            <a:ext cx="6477552" cy="720858"/>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01D53"/>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pic>
        <p:nvPicPr>
          <p:cNvPr id="15" name="Picture 14">
            <a:extLst>
              <a:ext uri="{FF2B5EF4-FFF2-40B4-BE49-F238E27FC236}">
                <a16:creationId xmlns:a16="http://schemas.microsoft.com/office/drawing/2014/main" id="{CE7E9FF1-1186-2BF5-DE97-F0735572D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164" y="720858"/>
            <a:ext cx="1323938" cy="1175421"/>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D2708229-7822-5E44-0047-7351A886DC4F}"/>
              </a:ext>
            </a:extLst>
          </p:cNvPr>
          <p:cNvPicPr>
            <a:picLocks noChangeAspect="1"/>
          </p:cNvPicPr>
          <p:nvPr/>
        </p:nvPicPr>
        <p:blipFill>
          <a:blip r:embed="rId4"/>
          <a:stretch>
            <a:fillRect/>
          </a:stretch>
        </p:blipFill>
        <p:spPr>
          <a:xfrm>
            <a:off x="606225" y="5520201"/>
            <a:ext cx="2007230" cy="2838145"/>
          </a:xfrm>
          <a:prstGeom prst="rect">
            <a:avLst/>
          </a:prstGeom>
          <a:solidFill>
            <a:srgbClr val="FFFFFF">
              <a:shade val="85000"/>
            </a:srgbClr>
          </a:solidFill>
          <a:ln w="38100" cap="sq">
            <a:solidFill>
              <a:srgbClr val="301D53"/>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DAE8EA4F-1C1F-6ACE-B3B8-FE7CCAE93824}"/>
              </a:ext>
            </a:extLst>
          </p:cNvPr>
          <p:cNvPicPr>
            <a:picLocks noChangeAspect="1"/>
          </p:cNvPicPr>
          <p:nvPr/>
        </p:nvPicPr>
        <p:blipFill>
          <a:blip r:embed="rId5"/>
          <a:stretch>
            <a:fillRect/>
          </a:stretch>
        </p:blipFill>
        <p:spPr>
          <a:xfrm>
            <a:off x="3649868" y="5493791"/>
            <a:ext cx="2007230" cy="2864555"/>
          </a:xfrm>
          <a:prstGeom prst="rect">
            <a:avLst/>
          </a:prstGeom>
          <a:solidFill>
            <a:srgbClr val="FFFFFF">
              <a:shade val="85000"/>
            </a:srgbClr>
          </a:solidFill>
          <a:ln w="38100" cap="sq">
            <a:solidFill>
              <a:srgbClr val="301D53"/>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BFC469BB-54FE-7CE9-203C-3E64AC02A04C}"/>
              </a:ext>
            </a:extLst>
          </p:cNvPr>
          <p:cNvPicPr>
            <a:picLocks noChangeAspect="1"/>
          </p:cNvPicPr>
          <p:nvPr/>
        </p:nvPicPr>
        <p:blipFill>
          <a:blip r:embed="rId6"/>
          <a:stretch>
            <a:fillRect/>
          </a:stretch>
        </p:blipFill>
        <p:spPr>
          <a:xfrm>
            <a:off x="602426" y="2284679"/>
            <a:ext cx="2011029" cy="2838144"/>
          </a:xfrm>
          <a:prstGeom prst="rect">
            <a:avLst/>
          </a:prstGeom>
          <a:solidFill>
            <a:srgbClr val="FFFFFF">
              <a:shade val="85000"/>
            </a:srgbClr>
          </a:solidFill>
          <a:ln w="38100" cap="sq">
            <a:solidFill>
              <a:srgbClr val="301D53"/>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a:extLst>
              <a:ext uri="{FF2B5EF4-FFF2-40B4-BE49-F238E27FC236}">
                <a16:creationId xmlns:a16="http://schemas.microsoft.com/office/drawing/2014/main" id="{C21EE6D0-3DC1-26C9-58DE-AAD970223666}"/>
              </a:ext>
            </a:extLst>
          </p:cNvPr>
          <p:cNvPicPr>
            <a:picLocks noChangeAspect="1"/>
          </p:cNvPicPr>
          <p:nvPr/>
        </p:nvPicPr>
        <p:blipFill>
          <a:blip r:embed="rId5"/>
          <a:stretch>
            <a:fillRect/>
          </a:stretch>
        </p:blipFill>
        <p:spPr>
          <a:xfrm>
            <a:off x="3649868" y="2267247"/>
            <a:ext cx="2000938" cy="2855576"/>
          </a:xfrm>
          <a:prstGeom prst="rect">
            <a:avLst/>
          </a:prstGeom>
          <a:solidFill>
            <a:srgbClr val="FFFFFF">
              <a:shade val="85000"/>
            </a:srgbClr>
          </a:solidFill>
          <a:ln w="38100" cap="sq">
            <a:solidFill>
              <a:srgbClr val="301D53"/>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Group 1">
            <a:extLst>
              <a:ext uri="{FF2B5EF4-FFF2-40B4-BE49-F238E27FC236}">
                <a16:creationId xmlns:a16="http://schemas.microsoft.com/office/drawing/2014/main" id="{6B45FD28-43C0-38FA-22B9-10D709B79377}"/>
              </a:ext>
            </a:extLst>
          </p:cNvPr>
          <p:cNvGrpSpPr/>
          <p:nvPr/>
        </p:nvGrpSpPr>
        <p:grpSpPr>
          <a:xfrm rot="21061891">
            <a:off x="5419723" y="8870625"/>
            <a:ext cx="462167" cy="458115"/>
            <a:chOff x="11088966" y="5764636"/>
            <a:chExt cx="1103037" cy="1093364"/>
          </a:xfrm>
          <a:gradFill>
            <a:gsLst>
              <a:gs pos="49600">
                <a:srgbClr val="57257D"/>
              </a:gs>
              <a:gs pos="100000">
                <a:srgbClr val="7030A0"/>
              </a:gs>
              <a:gs pos="0">
                <a:srgbClr val="301D53"/>
              </a:gs>
            </a:gsLst>
            <a:lin ang="0" scaled="1"/>
          </a:gradFill>
        </p:grpSpPr>
        <p:sp>
          <p:nvSpPr>
            <p:cNvPr id="6" name="Rectangle: Diagonal Corners Rounded 5">
              <a:extLst>
                <a:ext uri="{FF2B5EF4-FFF2-40B4-BE49-F238E27FC236}">
                  <a16:creationId xmlns:a16="http://schemas.microsoft.com/office/drawing/2014/main" id="{A3778120-C0BC-48CF-0ABB-4FC1C2AFB883}"/>
                </a:ext>
              </a:extLst>
            </p:cNvPr>
            <p:cNvSpPr/>
            <p:nvPr/>
          </p:nvSpPr>
          <p:spPr>
            <a:xfrm rot="5584999">
              <a:off x="11088966" y="5764636"/>
              <a:ext cx="469028" cy="46902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7" name="Rectangle: Diagonal Corners Rounded 6">
              <a:extLst>
                <a:ext uri="{FF2B5EF4-FFF2-40B4-BE49-F238E27FC236}">
                  <a16:creationId xmlns:a16="http://schemas.microsoft.com/office/drawing/2014/main" id="{0CBF212F-3A70-853B-3BF4-F5A83F8D702E}"/>
                </a:ext>
              </a:extLst>
            </p:cNvPr>
            <p:cNvSpPr/>
            <p:nvPr/>
          </p:nvSpPr>
          <p:spPr>
            <a:xfrm rot="5584999">
              <a:off x="11213490" y="6322960"/>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8" name="Rectangle: Diagonal Corners Rounded 7">
              <a:extLst>
                <a:ext uri="{FF2B5EF4-FFF2-40B4-BE49-F238E27FC236}">
                  <a16:creationId xmlns:a16="http://schemas.microsoft.com/office/drawing/2014/main" id="{91927808-02CE-69ED-FE11-438E459E55EC}"/>
                </a:ext>
              </a:extLst>
            </p:cNvPr>
            <p:cNvSpPr/>
            <p:nvPr/>
          </p:nvSpPr>
          <p:spPr>
            <a:xfrm rot="5584999">
              <a:off x="11667141" y="5890245"/>
              <a:ext cx="410672" cy="41067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11" name="Rectangle: Diagonal Corners Rounded 10">
              <a:extLst>
                <a:ext uri="{FF2B5EF4-FFF2-40B4-BE49-F238E27FC236}">
                  <a16:creationId xmlns:a16="http://schemas.microsoft.com/office/drawing/2014/main" id="{B573A8DC-9CCF-C0D9-77F1-36529BF5F905}"/>
                </a:ext>
              </a:extLst>
            </p:cNvPr>
            <p:cNvSpPr/>
            <p:nvPr/>
          </p:nvSpPr>
          <p:spPr>
            <a:xfrm rot="5584999">
              <a:off x="11760395" y="6426392"/>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grpSp>
    </p:spTree>
    <p:extLst>
      <p:ext uri="{BB962C8B-B14F-4D97-AF65-F5344CB8AC3E}">
        <p14:creationId xmlns:p14="http://schemas.microsoft.com/office/powerpoint/2010/main" val="1017555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F4A76DF9-9129-A952-7D58-269DDBFD7A31}"/>
              </a:ext>
            </a:extLst>
          </p:cNvPr>
          <p:cNvSpPr/>
          <p:nvPr/>
        </p:nvSpPr>
        <p:spPr>
          <a:xfrm>
            <a:off x="0" y="215307"/>
            <a:ext cx="6400800" cy="873922"/>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chemeClr val="accent4"/>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4" name="Freeform: Shape 3">
            <a:extLst>
              <a:ext uri="{FF2B5EF4-FFF2-40B4-BE49-F238E27FC236}">
                <a16:creationId xmlns:a16="http://schemas.microsoft.com/office/drawing/2014/main" id="{93AB4EDD-1F33-217A-026B-6E368448F162}"/>
              </a:ext>
            </a:extLst>
          </p:cNvPr>
          <p:cNvSpPr/>
          <p:nvPr/>
        </p:nvSpPr>
        <p:spPr>
          <a:xfrm>
            <a:off x="-27412" y="-4033"/>
            <a:ext cx="6477552" cy="873922"/>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01D53"/>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5" name="TextBox 4">
            <a:extLst>
              <a:ext uri="{FF2B5EF4-FFF2-40B4-BE49-F238E27FC236}">
                <a16:creationId xmlns:a16="http://schemas.microsoft.com/office/drawing/2014/main" id="{A8DEE37D-C9F6-598C-5954-C6B3422EFCA2}"/>
              </a:ext>
            </a:extLst>
          </p:cNvPr>
          <p:cNvSpPr txBox="1"/>
          <p:nvPr/>
        </p:nvSpPr>
        <p:spPr>
          <a:xfrm>
            <a:off x="-5861" y="93996"/>
            <a:ext cx="6064460" cy="400110"/>
          </a:xfrm>
          <a:prstGeom prst="rect">
            <a:avLst/>
          </a:prstGeom>
          <a:noFill/>
        </p:spPr>
        <p:txBody>
          <a:bodyPr wrap="square" rtlCol="0">
            <a:spAutoFit/>
          </a:bodyPr>
          <a:lstStyle/>
          <a:p>
            <a:r>
              <a:rPr lang="en-US" sz="2000" b="1" dirty="0">
                <a:solidFill>
                  <a:schemeClr val="bg1"/>
                </a:solidFill>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OUR ORGANIZATION CHART</a:t>
            </a:r>
          </a:p>
        </p:txBody>
      </p:sp>
      <p:pic>
        <p:nvPicPr>
          <p:cNvPr id="15" name="Picture 14">
            <a:extLst>
              <a:ext uri="{FF2B5EF4-FFF2-40B4-BE49-F238E27FC236}">
                <a16:creationId xmlns:a16="http://schemas.microsoft.com/office/drawing/2014/main" id="{CE7E9FF1-1186-2BF5-DE97-F0735572D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9467" y="729140"/>
            <a:ext cx="1551273" cy="1377254"/>
          </a:xfrm>
          <a:prstGeom prst="rect">
            <a:avLst/>
          </a:prstGeom>
          <a:ln>
            <a:noFill/>
          </a:ln>
          <a:effectLst>
            <a:outerShdw blurRad="292100" dist="139700" dir="2700000" algn="tl" rotWithShape="0">
              <a:srgbClr val="333333">
                <a:alpha val="65000"/>
              </a:srgbClr>
            </a:outerShdw>
          </a:effectLst>
        </p:spPr>
      </p:pic>
      <p:cxnSp>
        <p:nvCxnSpPr>
          <p:cNvPr id="2" name="Straight Connector 1">
            <a:extLst>
              <a:ext uri="{FF2B5EF4-FFF2-40B4-BE49-F238E27FC236}">
                <a16:creationId xmlns:a16="http://schemas.microsoft.com/office/drawing/2014/main" id="{911E1CAE-8F68-7914-D8A5-52CD349A14CE}"/>
              </a:ext>
            </a:extLst>
          </p:cNvPr>
          <p:cNvCxnSpPr>
            <a:cxnSpLocks/>
          </p:cNvCxnSpPr>
          <p:nvPr/>
        </p:nvCxnSpPr>
        <p:spPr>
          <a:xfrm>
            <a:off x="5531793" y="3795453"/>
            <a:ext cx="0" cy="1289990"/>
          </a:xfrm>
          <a:prstGeom prst="line">
            <a:avLst/>
          </a:prstGeom>
          <a:ln w="317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90DC51-EBF3-7289-7F2F-53B2AAA36E8C}"/>
              </a:ext>
            </a:extLst>
          </p:cNvPr>
          <p:cNvCxnSpPr>
            <a:cxnSpLocks/>
          </p:cNvCxnSpPr>
          <p:nvPr/>
        </p:nvCxnSpPr>
        <p:spPr>
          <a:xfrm flipV="1">
            <a:off x="826676" y="3799949"/>
            <a:ext cx="4714845" cy="1724"/>
          </a:xfrm>
          <a:prstGeom prst="line">
            <a:avLst/>
          </a:prstGeom>
          <a:ln w="317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D05DB99-99D6-3CA9-2389-DF8E7856F7CC}"/>
              </a:ext>
            </a:extLst>
          </p:cNvPr>
          <p:cNvCxnSpPr>
            <a:cxnSpLocks/>
          </p:cNvCxnSpPr>
          <p:nvPr/>
        </p:nvCxnSpPr>
        <p:spPr>
          <a:xfrm flipH="1">
            <a:off x="3151742" y="1786543"/>
            <a:ext cx="5690" cy="2008911"/>
          </a:xfrm>
          <a:prstGeom prst="line">
            <a:avLst/>
          </a:prstGeom>
          <a:ln w="317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9FFDBF9-888B-F244-72D1-B130CC1EEFF2}"/>
              </a:ext>
            </a:extLst>
          </p:cNvPr>
          <p:cNvCxnSpPr>
            <a:cxnSpLocks/>
          </p:cNvCxnSpPr>
          <p:nvPr/>
        </p:nvCxnSpPr>
        <p:spPr>
          <a:xfrm flipH="1">
            <a:off x="806871" y="3795453"/>
            <a:ext cx="19805" cy="1266100"/>
          </a:xfrm>
          <a:prstGeom prst="line">
            <a:avLst/>
          </a:prstGeom>
          <a:ln w="317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01C5880B-F5EF-16D8-4507-69EA46D9D074}"/>
              </a:ext>
            </a:extLst>
          </p:cNvPr>
          <p:cNvSpPr/>
          <p:nvPr/>
        </p:nvSpPr>
        <p:spPr>
          <a:xfrm>
            <a:off x="118315" y="4170913"/>
            <a:ext cx="1273318" cy="625608"/>
          </a:xfrm>
          <a:prstGeom prst="roundRect">
            <a:avLst/>
          </a:prstGeom>
          <a:solidFill>
            <a:srgbClr val="3D91C6"/>
          </a:solidFill>
          <a:ln>
            <a:noFill/>
          </a:ln>
          <a:effectLst>
            <a:outerShdw blurRad="50800" dist="38100" dir="5400000" sx="103000" sy="103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Times New Roman" panose="02020603050405020304" pitchFamily="18" charset="0"/>
                <a:cs typeface="Times New Roman" panose="02020603050405020304" pitchFamily="18" charset="0"/>
              </a:rPr>
              <a:t>Director</a:t>
            </a:r>
          </a:p>
        </p:txBody>
      </p:sp>
      <p:sp>
        <p:nvSpPr>
          <p:cNvPr id="13" name="Rectangle: Rounded Corners 12">
            <a:extLst>
              <a:ext uri="{FF2B5EF4-FFF2-40B4-BE49-F238E27FC236}">
                <a16:creationId xmlns:a16="http://schemas.microsoft.com/office/drawing/2014/main" id="{A7497537-EDE9-4D38-A963-E28A7A43C1B9}"/>
              </a:ext>
            </a:extLst>
          </p:cNvPr>
          <p:cNvSpPr/>
          <p:nvPr/>
        </p:nvSpPr>
        <p:spPr>
          <a:xfrm>
            <a:off x="2274999" y="2529960"/>
            <a:ext cx="1753487" cy="704178"/>
          </a:xfrm>
          <a:prstGeom prst="roundRect">
            <a:avLst/>
          </a:prstGeom>
          <a:solidFill>
            <a:srgbClr val="F1BA25"/>
          </a:solidFill>
          <a:ln>
            <a:noFill/>
          </a:ln>
          <a:effectLst>
            <a:outerShdw blurRad="50800" dist="38100" dir="5400000" sx="103000" sy="103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33" b="1" dirty="0">
                <a:latin typeface="Times New Roman" panose="02020603050405020304" pitchFamily="18" charset="0"/>
                <a:cs typeface="Times New Roman" panose="02020603050405020304" pitchFamily="18" charset="0"/>
              </a:rPr>
              <a:t>Managing Director</a:t>
            </a:r>
            <a:endParaRPr lang="en-US" sz="1143" b="1" dirty="0">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1A174AAF-50E4-AD24-6E7B-58FC2DA3ED15}"/>
              </a:ext>
            </a:extLst>
          </p:cNvPr>
          <p:cNvSpPr/>
          <p:nvPr/>
        </p:nvSpPr>
        <p:spPr>
          <a:xfrm>
            <a:off x="2327143" y="1259387"/>
            <a:ext cx="1649200" cy="762381"/>
          </a:xfrm>
          <a:prstGeom prst="roundRect">
            <a:avLst/>
          </a:prstGeom>
          <a:solidFill>
            <a:srgbClr val="002060"/>
          </a:solidFill>
          <a:ln>
            <a:noFill/>
          </a:ln>
          <a:effectLst>
            <a:outerShdw blurRad="50800" dist="38100" dir="5400000" sx="103000" sy="103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333" b="1" dirty="0">
                <a:solidFill>
                  <a:schemeClr val="bg1"/>
                </a:solidFill>
                <a:latin typeface="Times New Roman" panose="02020603050405020304" pitchFamily="18" charset="0"/>
                <a:cs typeface="Times New Roman" panose="02020603050405020304" pitchFamily="18" charset="0"/>
              </a:rPr>
              <a:t>CEO</a:t>
            </a:r>
            <a:endParaRPr lang="en-US" sz="1143" b="1" dirty="0">
              <a:latin typeface="Georgia" panose="02040502050405020303" pitchFamily="18" charset="0"/>
              <a:cs typeface="Segoe UI" panose="020B0502040204020203" pitchFamily="34" charset="0"/>
            </a:endParaRPr>
          </a:p>
        </p:txBody>
      </p:sp>
      <p:sp>
        <p:nvSpPr>
          <p:cNvPr id="18" name="Rectangle: Rounded Corners 17">
            <a:extLst>
              <a:ext uri="{FF2B5EF4-FFF2-40B4-BE49-F238E27FC236}">
                <a16:creationId xmlns:a16="http://schemas.microsoft.com/office/drawing/2014/main" id="{A7D6DED5-CD96-0820-949F-14FDE02E1C8C}"/>
              </a:ext>
            </a:extLst>
          </p:cNvPr>
          <p:cNvSpPr/>
          <p:nvPr/>
        </p:nvSpPr>
        <p:spPr>
          <a:xfrm>
            <a:off x="4909457" y="4181353"/>
            <a:ext cx="1273318" cy="625608"/>
          </a:xfrm>
          <a:prstGeom prst="roundRect">
            <a:avLst/>
          </a:prstGeom>
          <a:solidFill>
            <a:srgbClr val="3D91C6"/>
          </a:solidFill>
          <a:ln>
            <a:noFill/>
          </a:ln>
          <a:effectLst>
            <a:outerShdw blurRad="50800" dist="38100" dir="5400000" sx="103000" sy="103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Times New Roman" panose="02020603050405020304" pitchFamily="18" charset="0"/>
                <a:cs typeface="Times New Roman" panose="02020603050405020304" pitchFamily="18" charset="0"/>
              </a:rPr>
              <a:t>Director</a:t>
            </a:r>
          </a:p>
        </p:txBody>
      </p:sp>
      <p:cxnSp>
        <p:nvCxnSpPr>
          <p:cNvPr id="21" name="Straight Connector 20">
            <a:extLst>
              <a:ext uri="{FF2B5EF4-FFF2-40B4-BE49-F238E27FC236}">
                <a16:creationId xmlns:a16="http://schemas.microsoft.com/office/drawing/2014/main" id="{09CF8C58-90BC-D719-9C70-689EBDAC5108}"/>
              </a:ext>
            </a:extLst>
          </p:cNvPr>
          <p:cNvCxnSpPr>
            <a:cxnSpLocks/>
          </p:cNvCxnSpPr>
          <p:nvPr/>
        </p:nvCxnSpPr>
        <p:spPr>
          <a:xfrm>
            <a:off x="3125483" y="5072419"/>
            <a:ext cx="0" cy="2000587"/>
          </a:xfrm>
          <a:prstGeom prst="line">
            <a:avLst/>
          </a:prstGeom>
          <a:ln w="317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C0A70F54-E9B9-A6D1-AD73-8FB3059AA4FB}"/>
              </a:ext>
            </a:extLst>
          </p:cNvPr>
          <p:cNvSpPr/>
          <p:nvPr/>
        </p:nvSpPr>
        <p:spPr>
          <a:xfrm>
            <a:off x="2610088" y="7071998"/>
            <a:ext cx="986257" cy="381418"/>
          </a:xfrm>
          <a:prstGeom prst="roundRect">
            <a:avLst/>
          </a:prstGeom>
          <a:solidFill>
            <a:schemeClr val="accent2">
              <a:lumMod val="75000"/>
            </a:schemeClr>
          </a:solidFill>
          <a:ln>
            <a:noFill/>
          </a:ln>
          <a:effectLst>
            <a:outerShdw blurRad="50800" dist="38100" dir="5400000" sx="103000" sy="103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b="1" dirty="0">
                <a:solidFill>
                  <a:schemeClr val="bg1"/>
                </a:solidFill>
                <a:latin typeface="Times New Roman" panose="02020603050405020304" pitchFamily="18" charset="0"/>
                <a:cs typeface="Times New Roman" panose="02020603050405020304" pitchFamily="18" charset="0"/>
              </a:rPr>
              <a:t>Office Staff</a:t>
            </a:r>
          </a:p>
        </p:txBody>
      </p:sp>
      <p:cxnSp>
        <p:nvCxnSpPr>
          <p:cNvPr id="24" name="Straight Connector 23">
            <a:extLst>
              <a:ext uri="{FF2B5EF4-FFF2-40B4-BE49-F238E27FC236}">
                <a16:creationId xmlns:a16="http://schemas.microsoft.com/office/drawing/2014/main" id="{ACD096FC-FD50-3751-C08D-B002E7D35901}"/>
              </a:ext>
            </a:extLst>
          </p:cNvPr>
          <p:cNvCxnSpPr>
            <a:cxnSpLocks/>
          </p:cNvCxnSpPr>
          <p:nvPr/>
        </p:nvCxnSpPr>
        <p:spPr>
          <a:xfrm>
            <a:off x="1279694" y="6611229"/>
            <a:ext cx="3742009" cy="12739"/>
          </a:xfrm>
          <a:prstGeom prst="line">
            <a:avLst/>
          </a:prstGeom>
          <a:ln w="317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00C971-4B77-8C17-A8B8-5330C43FC17E}"/>
              </a:ext>
            </a:extLst>
          </p:cNvPr>
          <p:cNvCxnSpPr>
            <a:cxnSpLocks/>
          </p:cNvCxnSpPr>
          <p:nvPr/>
        </p:nvCxnSpPr>
        <p:spPr>
          <a:xfrm>
            <a:off x="1295996" y="6614240"/>
            <a:ext cx="0" cy="637450"/>
          </a:xfrm>
          <a:prstGeom prst="line">
            <a:avLst/>
          </a:prstGeom>
          <a:ln w="317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EE332DF9-02C4-6562-48E2-83BFA8EAF7D8}"/>
              </a:ext>
            </a:extLst>
          </p:cNvPr>
          <p:cNvSpPr/>
          <p:nvPr/>
        </p:nvSpPr>
        <p:spPr>
          <a:xfrm>
            <a:off x="818895" y="7055825"/>
            <a:ext cx="986257" cy="381418"/>
          </a:xfrm>
          <a:prstGeom prst="roundRect">
            <a:avLst/>
          </a:prstGeom>
          <a:solidFill>
            <a:schemeClr val="accent2">
              <a:lumMod val="75000"/>
            </a:schemeClr>
          </a:solidFill>
          <a:ln>
            <a:noFill/>
          </a:ln>
          <a:effectLst>
            <a:outerShdw blurRad="50800" dist="38100" dir="5400000" sx="103000" sy="103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b="1" dirty="0">
                <a:solidFill>
                  <a:schemeClr val="bg1"/>
                </a:solidFill>
                <a:latin typeface="Times New Roman" panose="02020603050405020304" pitchFamily="18" charset="0"/>
                <a:cs typeface="Times New Roman" panose="02020603050405020304" pitchFamily="18" charset="0"/>
              </a:rPr>
              <a:t>Office Staff</a:t>
            </a:r>
          </a:p>
        </p:txBody>
      </p:sp>
      <p:sp>
        <p:nvSpPr>
          <p:cNvPr id="29" name="Rectangle: Rounded Corners 28">
            <a:extLst>
              <a:ext uri="{FF2B5EF4-FFF2-40B4-BE49-F238E27FC236}">
                <a16:creationId xmlns:a16="http://schemas.microsoft.com/office/drawing/2014/main" id="{D35E058B-447A-BC88-A62B-375F52979EFB}"/>
              </a:ext>
            </a:extLst>
          </p:cNvPr>
          <p:cNvSpPr/>
          <p:nvPr/>
        </p:nvSpPr>
        <p:spPr>
          <a:xfrm>
            <a:off x="2426745" y="5577716"/>
            <a:ext cx="1363201" cy="461846"/>
          </a:xfrm>
          <a:prstGeom prst="roundRect">
            <a:avLst/>
          </a:prstGeom>
          <a:solidFill>
            <a:srgbClr val="11A715"/>
          </a:solidFill>
          <a:ln>
            <a:noFill/>
          </a:ln>
          <a:effectLst>
            <a:outerShdw blurRad="50800" dist="38100" dir="5400000" sx="103000" sy="103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Times New Roman" panose="02020603050405020304" pitchFamily="18" charset="0"/>
                <a:cs typeface="Times New Roman" panose="02020603050405020304" pitchFamily="18" charset="0"/>
              </a:rPr>
              <a:t>General</a:t>
            </a:r>
          </a:p>
          <a:p>
            <a:pPr algn="ctr"/>
            <a:r>
              <a:rPr lang="en-US" sz="1200" b="1" dirty="0">
                <a:solidFill>
                  <a:schemeClr val="bg1"/>
                </a:solidFill>
                <a:latin typeface="Times New Roman" panose="02020603050405020304" pitchFamily="18" charset="0"/>
                <a:cs typeface="Times New Roman" panose="02020603050405020304" pitchFamily="18" charset="0"/>
              </a:rPr>
              <a:t>Manager</a:t>
            </a:r>
          </a:p>
        </p:txBody>
      </p:sp>
      <p:cxnSp>
        <p:nvCxnSpPr>
          <p:cNvPr id="65" name="Straight Connector 64">
            <a:extLst>
              <a:ext uri="{FF2B5EF4-FFF2-40B4-BE49-F238E27FC236}">
                <a16:creationId xmlns:a16="http://schemas.microsoft.com/office/drawing/2014/main" id="{4B2A88CE-086D-80FE-A27E-3DAB6D994AE9}"/>
              </a:ext>
            </a:extLst>
          </p:cNvPr>
          <p:cNvCxnSpPr>
            <a:cxnSpLocks/>
          </p:cNvCxnSpPr>
          <p:nvPr/>
        </p:nvCxnSpPr>
        <p:spPr>
          <a:xfrm>
            <a:off x="3800717" y="3795453"/>
            <a:ext cx="0" cy="601789"/>
          </a:xfrm>
          <a:prstGeom prst="line">
            <a:avLst/>
          </a:prstGeom>
          <a:ln w="317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EF585C0-88DE-FF50-5805-C2DD0A565F54}"/>
              </a:ext>
            </a:extLst>
          </p:cNvPr>
          <p:cNvCxnSpPr>
            <a:cxnSpLocks/>
          </p:cNvCxnSpPr>
          <p:nvPr/>
        </p:nvCxnSpPr>
        <p:spPr>
          <a:xfrm>
            <a:off x="2179196" y="3795453"/>
            <a:ext cx="0" cy="601789"/>
          </a:xfrm>
          <a:prstGeom prst="line">
            <a:avLst/>
          </a:prstGeom>
          <a:ln w="317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05270E6C-1B32-004C-E867-2C7A61613E5B}"/>
              </a:ext>
            </a:extLst>
          </p:cNvPr>
          <p:cNvSpPr/>
          <p:nvPr/>
        </p:nvSpPr>
        <p:spPr>
          <a:xfrm>
            <a:off x="1585263" y="4170913"/>
            <a:ext cx="1273318" cy="625608"/>
          </a:xfrm>
          <a:prstGeom prst="roundRect">
            <a:avLst/>
          </a:prstGeom>
          <a:solidFill>
            <a:srgbClr val="3D91C6"/>
          </a:solidFill>
          <a:ln>
            <a:noFill/>
          </a:ln>
          <a:effectLst>
            <a:outerShdw blurRad="50800" dist="38100" dir="5400000" sx="103000" sy="103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Times New Roman" panose="02020603050405020304" pitchFamily="18" charset="0"/>
                <a:cs typeface="Times New Roman" panose="02020603050405020304" pitchFamily="18" charset="0"/>
              </a:rPr>
              <a:t>Director</a:t>
            </a:r>
          </a:p>
        </p:txBody>
      </p:sp>
      <p:sp>
        <p:nvSpPr>
          <p:cNvPr id="63" name="Rectangle: Rounded Corners 62">
            <a:extLst>
              <a:ext uri="{FF2B5EF4-FFF2-40B4-BE49-F238E27FC236}">
                <a16:creationId xmlns:a16="http://schemas.microsoft.com/office/drawing/2014/main" id="{BA090E75-2779-4A45-7668-D191C53C2193}"/>
              </a:ext>
            </a:extLst>
          </p:cNvPr>
          <p:cNvSpPr/>
          <p:nvPr/>
        </p:nvSpPr>
        <p:spPr>
          <a:xfrm>
            <a:off x="3184098" y="4146008"/>
            <a:ext cx="1273318" cy="625608"/>
          </a:xfrm>
          <a:prstGeom prst="roundRect">
            <a:avLst/>
          </a:prstGeom>
          <a:solidFill>
            <a:srgbClr val="3D91C6"/>
          </a:solidFill>
          <a:ln>
            <a:noFill/>
          </a:ln>
          <a:effectLst>
            <a:outerShdw blurRad="50800" dist="38100" dir="5400000" sx="103000" sy="103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dirty="0">
                <a:solidFill>
                  <a:schemeClr val="bg1"/>
                </a:solidFill>
                <a:latin typeface="Times New Roman" panose="02020603050405020304" pitchFamily="18" charset="0"/>
                <a:cs typeface="Times New Roman" panose="02020603050405020304" pitchFamily="18" charset="0"/>
              </a:rPr>
              <a:t>Director</a:t>
            </a:r>
          </a:p>
        </p:txBody>
      </p:sp>
      <p:cxnSp>
        <p:nvCxnSpPr>
          <p:cNvPr id="67" name="Straight Connector 66">
            <a:extLst>
              <a:ext uri="{FF2B5EF4-FFF2-40B4-BE49-F238E27FC236}">
                <a16:creationId xmlns:a16="http://schemas.microsoft.com/office/drawing/2014/main" id="{1222CDF0-D609-87F9-6E90-2B584EB48D81}"/>
              </a:ext>
            </a:extLst>
          </p:cNvPr>
          <p:cNvCxnSpPr>
            <a:cxnSpLocks/>
          </p:cNvCxnSpPr>
          <p:nvPr/>
        </p:nvCxnSpPr>
        <p:spPr>
          <a:xfrm flipV="1">
            <a:off x="803833" y="5062691"/>
            <a:ext cx="4714845" cy="1724"/>
          </a:xfrm>
          <a:prstGeom prst="line">
            <a:avLst/>
          </a:prstGeom>
          <a:ln w="317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DA916A5-0427-88AD-288F-675A701E5729}"/>
              </a:ext>
            </a:extLst>
          </p:cNvPr>
          <p:cNvCxnSpPr>
            <a:cxnSpLocks/>
          </p:cNvCxnSpPr>
          <p:nvPr/>
        </p:nvCxnSpPr>
        <p:spPr>
          <a:xfrm>
            <a:off x="5021703" y="6623968"/>
            <a:ext cx="0" cy="637450"/>
          </a:xfrm>
          <a:prstGeom prst="line">
            <a:avLst/>
          </a:prstGeom>
          <a:ln w="317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999D7433-F6CA-EAA7-DFCA-2789547FA067}"/>
              </a:ext>
            </a:extLst>
          </p:cNvPr>
          <p:cNvSpPr/>
          <p:nvPr/>
        </p:nvSpPr>
        <p:spPr>
          <a:xfrm>
            <a:off x="4546306" y="7070710"/>
            <a:ext cx="950794" cy="381416"/>
          </a:xfrm>
          <a:prstGeom prst="roundRect">
            <a:avLst/>
          </a:prstGeom>
          <a:solidFill>
            <a:schemeClr val="accent2">
              <a:lumMod val="75000"/>
            </a:schemeClr>
          </a:solidFill>
          <a:ln>
            <a:noFill/>
          </a:ln>
          <a:effectLst>
            <a:outerShdw blurRad="50800" dist="38100" dir="5400000" sx="103000" sy="103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b="1" dirty="0">
                <a:solidFill>
                  <a:schemeClr val="bg1"/>
                </a:solidFill>
                <a:latin typeface="Times New Roman" panose="02020603050405020304" pitchFamily="18" charset="0"/>
                <a:cs typeface="Times New Roman" panose="02020603050405020304" pitchFamily="18" charset="0"/>
              </a:rPr>
              <a:t>Office Staff</a:t>
            </a:r>
          </a:p>
        </p:txBody>
      </p:sp>
      <p:sp>
        <p:nvSpPr>
          <p:cNvPr id="72" name="Freeform: Shape 71">
            <a:extLst>
              <a:ext uri="{FF2B5EF4-FFF2-40B4-BE49-F238E27FC236}">
                <a16:creationId xmlns:a16="http://schemas.microsoft.com/office/drawing/2014/main" id="{6F55BEAD-5FC8-3989-0BBA-5D711413B7FD}"/>
              </a:ext>
            </a:extLst>
          </p:cNvPr>
          <p:cNvSpPr/>
          <p:nvPr/>
        </p:nvSpPr>
        <p:spPr>
          <a:xfrm flipV="1">
            <a:off x="0" y="8661002"/>
            <a:ext cx="6400800" cy="751242"/>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chemeClr val="accent4"/>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73" name="Freeform: Shape 72">
            <a:extLst>
              <a:ext uri="{FF2B5EF4-FFF2-40B4-BE49-F238E27FC236}">
                <a16:creationId xmlns:a16="http://schemas.microsoft.com/office/drawing/2014/main" id="{5B3EBA25-DD33-429C-DB07-ACB98937070E}"/>
              </a:ext>
            </a:extLst>
          </p:cNvPr>
          <p:cNvSpPr/>
          <p:nvPr/>
        </p:nvSpPr>
        <p:spPr>
          <a:xfrm flipV="1">
            <a:off x="0" y="8880342"/>
            <a:ext cx="6477552" cy="720858"/>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01D53"/>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grpSp>
        <p:nvGrpSpPr>
          <p:cNvPr id="12" name="Group 11">
            <a:extLst>
              <a:ext uri="{FF2B5EF4-FFF2-40B4-BE49-F238E27FC236}">
                <a16:creationId xmlns:a16="http://schemas.microsoft.com/office/drawing/2014/main" id="{092267B8-5CF7-A9AD-D07D-13C7826DC916}"/>
              </a:ext>
            </a:extLst>
          </p:cNvPr>
          <p:cNvGrpSpPr/>
          <p:nvPr/>
        </p:nvGrpSpPr>
        <p:grpSpPr>
          <a:xfrm rot="21061891">
            <a:off x="5425690" y="8870625"/>
            <a:ext cx="462167" cy="458115"/>
            <a:chOff x="11088966" y="5764636"/>
            <a:chExt cx="1103037" cy="1093364"/>
          </a:xfrm>
          <a:gradFill>
            <a:gsLst>
              <a:gs pos="49600">
                <a:srgbClr val="57257D"/>
              </a:gs>
              <a:gs pos="100000">
                <a:srgbClr val="7030A0"/>
              </a:gs>
              <a:gs pos="0">
                <a:srgbClr val="301D53"/>
              </a:gs>
            </a:gsLst>
            <a:lin ang="0" scaled="1"/>
          </a:gradFill>
        </p:grpSpPr>
        <p:sp>
          <p:nvSpPr>
            <p:cNvPr id="16" name="Rectangle: Diagonal Corners Rounded 15">
              <a:extLst>
                <a:ext uri="{FF2B5EF4-FFF2-40B4-BE49-F238E27FC236}">
                  <a16:creationId xmlns:a16="http://schemas.microsoft.com/office/drawing/2014/main" id="{FBBC0B10-4591-6B3C-37C2-550DFA0925EC}"/>
                </a:ext>
              </a:extLst>
            </p:cNvPr>
            <p:cNvSpPr/>
            <p:nvPr/>
          </p:nvSpPr>
          <p:spPr>
            <a:xfrm rot="5584999">
              <a:off x="11088966" y="5764636"/>
              <a:ext cx="469028" cy="46902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19" name="Rectangle: Diagonal Corners Rounded 18">
              <a:extLst>
                <a:ext uri="{FF2B5EF4-FFF2-40B4-BE49-F238E27FC236}">
                  <a16:creationId xmlns:a16="http://schemas.microsoft.com/office/drawing/2014/main" id="{4398F4DF-7D24-1EF9-7342-E26502E308F1}"/>
                </a:ext>
              </a:extLst>
            </p:cNvPr>
            <p:cNvSpPr/>
            <p:nvPr/>
          </p:nvSpPr>
          <p:spPr>
            <a:xfrm rot="5584999">
              <a:off x="11213490" y="6322960"/>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20" name="Rectangle: Diagonal Corners Rounded 19">
              <a:extLst>
                <a:ext uri="{FF2B5EF4-FFF2-40B4-BE49-F238E27FC236}">
                  <a16:creationId xmlns:a16="http://schemas.microsoft.com/office/drawing/2014/main" id="{38233E74-4F63-E101-8A38-CD38FF964131}"/>
                </a:ext>
              </a:extLst>
            </p:cNvPr>
            <p:cNvSpPr/>
            <p:nvPr/>
          </p:nvSpPr>
          <p:spPr>
            <a:xfrm rot="5584999">
              <a:off x="11667141" y="5890245"/>
              <a:ext cx="410672" cy="41067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23" name="Rectangle: Diagonal Corners Rounded 22">
              <a:extLst>
                <a:ext uri="{FF2B5EF4-FFF2-40B4-BE49-F238E27FC236}">
                  <a16:creationId xmlns:a16="http://schemas.microsoft.com/office/drawing/2014/main" id="{EB19F3A6-B8D8-7366-B566-D3AE2BA5008E}"/>
                </a:ext>
              </a:extLst>
            </p:cNvPr>
            <p:cNvSpPr/>
            <p:nvPr/>
          </p:nvSpPr>
          <p:spPr>
            <a:xfrm rot="5584999">
              <a:off x="11760395" y="6426392"/>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grpSp>
    </p:spTree>
    <p:extLst>
      <p:ext uri="{BB962C8B-B14F-4D97-AF65-F5344CB8AC3E}">
        <p14:creationId xmlns:p14="http://schemas.microsoft.com/office/powerpoint/2010/main" val="767458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E7E9FF1-1186-2BF5-DE97-F0735572D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9467" y="729140"/>
            <a:ext cx="1551273" cy="1377254"/>
          </a:xfrm>
          <a:prstGeom prst="rect">
            <a:avLst/>
          </a:prstGeom>
          <a:ln>
            <a:noFill/>
          </a:ln>
          <a:effectLst>
            <a:outerShdw blurRad="292100" dist="139700" dir="2700000" algn="tl" rotWithShape="0">
              <a:srgbClr val="333333">
                <a:alpha val="65000"/>
              </a:srgbClr>
            </a:outerShdw>
          </a:effectLst>
        </p:spPr>
      </p:pic>
      <p:sp>
        <p:nvSpPr>
          <p:cNvPr id="72" name="Freeform: Shape 71">
            <a:extLst>
              <a:ext uri="{FF2B5EF4-FFF2-40B4-BE49-F238E27FC236}">
                <a16:creationId xmlns:a16="http://schemas.microsoft.com/office/drawing/2014/main" id="{6F55BEAD-5FC8-3989-0BBA-5D711413B7FD}"/>
              </a:ext>
            </a:extLst>
          </p:cNvPr>
          <p:cNvSpPr/>
          <p:nvPr/>
        </p:nvSpPr>
        <p:spPr>
          <a:xfrm flipV="1">
            <a:off x="0" y="8661002"/>
            <a:ext cx="6400800" cy="751242"/>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chemeClr val="accent4"/>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73" name="Freeform: Shape 72">
            <a:extLst>
              <a:ext uri="{FF2B5EF4-FFF2-40B4-BE49-F238E27FC236}">
                <a16:creationId xmlns:a16="http://schemas.microsoft.com/office/drawing/2014/main" id="{5B3EBA25-DD33-429C-DB07-ACB98937070E}"/>
              </a:ext>
            </a:extLst>
          </p:cNvPr>
          <p:cNvSpPr/>
          <p:nvPr/>
        </p:nvSpPr>
        <p:spPr>
          <a:xfrm flipV="1">
            <a:off x="0" y="8880342"/>
            <a:ext cx="6477552" cy="720858"/>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01D53"/>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pic>
        <p:nvPicPr>
          <p:cNvPr id="19" name="Picture 18">
            <a:extLst>
              <a:ext uri="{FF2B5EF4-FFF2-40B4-BE49-F238E27FC236}">
                <a16:creationId xmlns:a16="http://schemas.microsoft.com/office/drawing/2014/main" id="{B30B0BC1-0088-0314-0103-F1DBC468C2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1252" y="4051013"/>
            <a:ext cx="743941" cy="843738"/>
          </a:xfrm>
          <a:prstGeom prst="rect">
            <a:avLst/>
          </a:prstGeom>
          <a:ln w="25400" cap="rnd">
            <a:solidFill>
              <a:schemeClr val="bg1"/>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23" name="Picture 22">
            <a:extLst>
              <a:ext uri="{FF2B5EF4-FFF2-40B4-BE49-F238E27FC236}">
                <a16:creationId xmlns:a16="http://schemas.microsoft.com/office/drawing/2014/main" id="{58A18423-44DE-A0CF-4C6A-5C7033C98D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7421" y="4047450"/>
            <a:ext cx="779358" cy="824148"/>
          </a:xfrm>
          <a:prstGeom prst="rect">
            <a:avLst/>
          </a:prstGeom>
          <a:ln w="25400" cap="rnd">
            <a:solidFill>
              <a:schemeClr val="bg1"/>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30" name="Picture 29">
            <a:extLst>
              <a:ext uri="{FF2B5EF4-FFF2-40B4-BE49-F238E27FC236}">
                <a16:creationId xmlns:a16="http://schemas.microsoft.com/office/drawing/2014/main" id="{9C3541D5-E239-1003-2BE7-89D367B7D9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5635" y="5405483"/>
            <a:ext cx="666582" cy="923692"/>
          </a:xfrm>
          <a:prstGeom prst="rect">
            <a:avLst/>
          </a:prstGeom>
          <a:ln w="254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32" name="Picture 31">
            <a:extLst>
              <a:ext uri="{FF2B5EF4-FFF2-40B4-BE49-F238E27FC236}">
                <a16:creationId xmlns:a16="http://schemas.microsoft.com/office/drawing/2014/main" id="{48AD9DE3-5B73-E7DB-F5CA-9BAB42A044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7545" y="4045596"/>
            <a:ext cx="690206" cy="856688"/>
          </a:xfrm>
          <a:prstGeom prst="rect">
            <a:avLst/>
          </a:prstGeom>
          <a:ln w="25400" cap="rnd">
            <a:solidFill>
              <a:schemeClr val="bg1"/>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36" name="Picture 35">
            <a:extLst>
              <a:ext uri="{FF2B5EF4-FFF2-40B4-BE49-F238E27FC236}">
                <a16:creationId xmlns:a16="http://schemas.microsoft.com/office/drawing/2014/main" id="{5BB997F0-9ABB-7214-90D6-F043A12AF2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9706" y="7035734"/>
            <a:ext cx="706662" cy="770182"/>
          </a:xfrm>
          <a:prstGeom prst="rect">
            <a:avLst/>
          </a:prstGeom>
          <a:ln w="254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38" name="Picture 37">
            <a:extLst>
              <a:ext uri="{FF2B5EF4-FFF2-40B4-BE49-F238E27FC236}">
                <a16:creationId xmlns:a16="http://schemas.microsoft.com/office/drawing/2014/main" id="{F09B6AFE-D0F6-0174-0E7D-9F7D7B0B27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6499" y="4036730"/>
            <a:ext cx="740354" cy="859491"/>
          </a:xfrm>
          <a:prstGeom prst="rect">
            <a:avLst/>
          </a:prstGeom>
          <a:ln w="25400" cap="rnd">
            <a:solidFill>
              <a:schemeClr val="bg1"/>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42" name="Picture 41">
            <a:extLst>
              <a:ext uri="{FF2B5EF4-FFF2-40B4-BE49-F238E27FC236}">
                <a16:creationId xmlns:a16="http://schemas.microsoft.com/office/drawing/2014/main" id="{FB310965-E11B-AA97-B3AA-47F3BE138B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3110" y="6958073"/>
            <a:ext cx="771633" cy="847843"/>
          </a:xfrm>
          <a:prstGeom prst="rect">
            <a:avLst/>
          </a:prstGeom>
          <a:ln w="254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44" name="Picture 43">
            <a:extLst>
              <a:ext uri="{FF2B5EF4-FFF2-40B4-BE49-F238E27FC236}">
                <a16:creationId xmlns:a16="http://schemas.microsoft.com/office/drawing/2014/main" id="{214B97D9-2C93-1C8C-23FD-1C51ABBBBE4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2574" y="6958073"/>
            <a:ext cx="666843" cy="838317"/>
          </a:xfrm>
          <a:prstGeom prst="rect">
            <a:avLst/>
          </a:prstGeom>
          <a:ln w="254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34" name="Picture 33">
            <a:extLst>
              <a:ext uri="{FF2B5EF4-FFF2-40B4-BE49-F238E27FC236}">
                <a16:creationId xmlns:a16="http://schemas.microsoft.com/office/drawing/2014/main" id="{37798260-7492-D5AF-D510-AB5BF3DD2EF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50592" y="1123464"/>
            <a:ext cx="800212" cy="933580"/>
          </a:xfrm>
          <a:prstGeom prst="rect">
            <a:avLst/>
          </a:prstGeom>
          <a:ln w="254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40" name="Picture 39">
            <a:extLst>
              <a:ext uri="{FF2B5EF4-FFF2-40B4-BE49-F238E27FC236}">
                <a16:creationId xmlns:a16="http://schemas.microsoft.com/office/drawing/2014/main" id="{0691BB12-2EF9-8A24-CBAA-A5C52673A4F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45964" y="2585263"/>
            <a:ext cx="860043" cy="922811"/>
          </a:xfrm>
          <a:prstGeom prst="rect">
            <a:avLst/>
          </a:prstGeom>
          <a:ln w="254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7" name="TextBox 46">
            <a:extLst>
              <a:ext uri="{FF2B5EF4-FFF2-40B4-BE49-F238E27FC236}">
                <a16:creationId xmlns:a16="http://schemas.microsoft.com/office/drawing/2014/main" id="{7F11BB99-B017-FD84-DAE9-917363D6A303}"/>
              </a:ext>
            </a:extLst>
          </p:cNvPr>
          <p:cNvSpPr txBox="1"/>
          <p:nvPr/>
        </p:nvSpPr>
        <p:spPr>
          <a:xfrm>
            <a:off x="1969201" y="2064220"/>
            <a:ext cx="2413570" cy="415498"/>
          </a:xfrm>
          <a:prstGeom prst="rect">
            <a:avLst/>
          </a:prstGeom>
          <a:noFill/>
        </p:spPr>
        <p:txBody>
          <a:bodyPr wrap="square">
            <a:spAutoFit/>
          </a:bodyPr>
          <a:lstStyle/>
          <a:p>
            <a:pPr algn="ctr"/>
            <a:r>
              <a:rPr lang="en-US" sz="11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Mr. Zaw Naing Min</a:t>
            </a:r>
          </a:p>
          <a:p>
            <a:pPr algn="ctr"/>
            <a:r>
              <a:rPr lang="en-US" sz="1000" b="1" dirty="0">
                <a:latin typeface="Times New Roman" panose="02020603050405020304" pitchFamily="18" charset="0"/>
                <a:cs typeface="Times New Roman" panose="02020603050405020304" pitchFamily="18" charset="0"/>
              </a:rPr>
              <a:t>Managing Director</a:t>
            </a:r>
          </a:p>
        </p:txBody>
      </p:sp>
      <p:sp>
        <p:nvSpPr>
          <p:cNvPr id="48" name="TextBox 47">
            <a:extLst>
              <a:ext uri="{FF2B5EF4-FFF2-40B4-BE49-F238E27FC236}">
                <a16:creationId xmlns:a16="http://schemas.microsoft.com/office/drawing/2014/main" id="{762A636B-9D42-47CF-A4C5-C3EE06047ACB}"/>
              </a:ext>
            </a:extLst>
          </p:cNvPr>
          <p:cNvSpPr txBox="1"/>
          <p:nvPr/>
        </p:nvSpPr>
        <p:spPr>
          <a:xfrm>
            <a:off x="1969200" y="3579049"/>
            <a:ext cx="2413570" cy="415498"/>
          </a:xfrm>
          <a:prstGeom prst="rect">
            <a:avLst/>
          </a:prstGeom>
          <a:noFill/>
        </p:spPr>
        <p:txBody>
          <a:bodyPr wrap="square">
            <a:spAutoFit/>
          </a:bodyPr>
          <a:lstStyle/>
          <a:p>
            <a:pPr algn="ctr"/>
            <a:r>
              <a:rPr lang="en-US" sz="11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Mr. Naing Win</a:t>
            </a:r>
          </a:p>
          <a:p>
            <a:pPr algn="ctr"/>
            <a:r>
              <a:rPr lang="en-US" sz="1000" b="1" dirty="0">
                <a:latin typeface="Times New Roman" panose="02020603050405020304" pitchFamily="18" charset="0"/>
                <a:cs typeface="Times New Roman" panose="02020603050405020304" pitchFamily="18" charset="0"/>
              </a:rPr>
              <a:t>Director</a:t>
            </a:r>
          </a:p>
        </p:txBody>
      </p:sp>
      <p:sp>
        <p:nvSpPr>
          <p:cNvPr id="49" name="TextBox 48">
            <a:extLst>
              <a:ext uri="{FF2B5EF4-FFF2-40B4-BE49-F238E27FC236}">
                <a16:creationId xmlns:a16="http://schemas.microsoft.com/office/drawing/2014/main" id="{3B24ED03-ABE0-96E0-1D0D-94DA03B7782C}"/>
              </a:ext>
            </a:extLst>
          </p:cNvPr>
          <p:cNvSpPr txBox="1"/>
          <p:nvPr/>
        </p:nvSpPr>
        <p:spPr>
          <a:xfrm>
            <a:off x="-380109" y="4968959"/>
            <a:ext cx="2413570" cy="415498"/>
          </a:xfrm>
          <a:prstGeom prst="rect">
            <a:avLst/>
          </a:prstGeom>
          <a:noFill/>
        </p:spPr>
        <p:txBody>
          <a:bodyPr wrap="square">
            <a:spAutoFit/>
          </a:bodyPr>
          <a:lstStyle/>
          <a:p>
            <a:pPr algn="ctr"/>
            <a:r>
              <a:rPr lang="en-US" sz="11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Mr. Naing Lynn Aung</a:t>
            </a:r>
          </a:p>
          <a:p>
            <a:pPr algn="ctr"/>
            <a:r>
              <a:rPr lang="en-US" sz="1000" b="1" dirty="0">
                <a:latin typeface="Times New Roman" panose="02020603050405020304" pitchFamily="18" charset="0"/>
                <a:cs typeface="Times New Roman" panose="02020603050405020304" pitchFamily="18" charset="0"/>
              </a:rPr>
              <a:t>Director</a:t>
            </a:r>
          </a:p>
        </p:txBody>
      </p:sp>
      <p:sp>
        <p:nvSpPr>
          <p:cNvPr id="50" name="TextBox 49">
            <a:extLst>
              <a:ext uri="{FF2B5EF4-FFF2-40B4-BE49-F238E27FC236}">
                <a16:creationId xmlns:a16="http://schemas.microsoft.com/office/drawing/2014/main" id="{57997546-5084-D69D-4FD1-33F4364939D7}"/>
              </a:ext>
            </a:extLst>
          </p:cNvPr>
          <p:cNvSpPr txBox="1"/>
          <p:nvPr/>
        </p:nvSpPr>
        <p:spPr>
          <a:xfrm>
            <a:off x="1058848" y="4968970"/>
            <a:ext cx="2413570" cy="415498"/>
          </a:xfrm>
          <a:prstGeom prst="rect">
            <a:avLst/>
          </a:prstGeom>
          <a:noFill/>
        </p:spPr>
        <p:txBody>
          <a:bodyPr wrap="square">
            <a:spAutoFit/>
          </a:bodyPr>
          <a:lstStyle/>
          <a:p>
            <a:pPr algn="ctr"/>
            <a:r>
              <a:rPr lang="en-US" sz="11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Mr. Aung Min </a:t>
            </a:r>
            <a:r>
              <a:rPr lang="en-US" sz="11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Soe</a:t>
            </a:r>
            <a:endParaRPr lang="en-US" sz="11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US" sz="1000" b="1" dirty="0">
                <a:latin typeface="Times New Roman" panose="02020603050405020304" pitchFamily="18" charset="0"/>
                <a:cs typeface="Times New Roman" panose="02020603050405020304" pitchFamily="18" charset="0"/>
              </a:rPr>
              <a:t>Director</a:t>
            </a:r>
          </a:p>
        </p:txBody>
      </p:sp>
      <p:sp>
        <p:nvSpPr>
          <p:cNvPr id="51" name="TextBox 50">
            <a:extLst>
              <a:ext uri="{FF2B5EF4-FFF2-40B4-BE49-F238E27FC236}">
                <a16:creationId xmlns:a16="http://schemas.microsoft.com/office/drawing/2014/main" id="{B4F8F06C-3636-D228-0EC3-BE67D6482EFA}"/>
              </a:ext>
            </a:extLst>
          </p:cNvPr>
          <p:cNvSpPr txBox="1"/>
          <p:nvPr/>
        </p:nvSpPr>
        <p:spPr>
          <a:xfrm>
            <a:off x="2725542" y="4945701"/>
            <a:ext cx="2413570" cy="415498"/>
          </a:xfrm>
          <a:prstGeom prst="rect">
            <a:avLst/>
          </a:prstGeom>
          <a:noFill/>
        </p:spPr>
        <p:txBody>
          <a:bodyPr wrap="square">
            <a:spAutoFit/>
          </a:bodyPr>
          <a:lstStyle/>
          <a:p>
            <a:pPr algn="ctr"/>
            <a:r>
              <a:rPr lang="en-US" sz="11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Mr. Kyaw Thu Aung</a:t>
            </a:r>
          </a:p>
          <a:p>
            <a:pPr algn="ctr"/>
            <a:r>
              <a:rPr lang="en-US" sz="1000" b="1" dirty="0">
                <a:latin typeface="Times New Roman" panose="02020603050405020304" pitchFamily="18" charset="0"/>
                <a:cs typeface="Times New Roman" panose="02020603050405020304" pitchFamily="18" charset="0"/>
              </a:rPr>
              <a:t>Director</a:t>
            </a:r>
          </a:p>
        </p:txBody>
      </p:sp>
      <p:sp>
        <p:nvSpPr>
          <p:cNvPr id="52" name="TextBox 51">
            <a:extLst>
              <a:ext uri="{FF2B5EF4-FFF2-40B4-BE49-F238E27FC236}">
                <a16:creationId xmlns:a16="http://schemas.microsoft.com/office/drawing/2014/main" id="{8FA5A189-835F-A072-AC29-76F0FE0B25F4}"/>
              </a:ext>
            </a:extLst>
          </p:cNvPr>
          <p:cNvSpPr txBox="1"/>
          <p:nvPr/>
        </p:nvSpPr>
        <p:spPr>
          <a:xfrm>
            <a:off x="4290127" y="4968959"/>
            <a:ext cx="2413570" cy="415498"/>
          </a:xfrm>
          <a:prstGeom prst="rect">
            <a:avLst/>
          </a:prstGeom>
          <a:noFill/>
        </p:spPr>
        <p:txBody>
          <a:bodyPr wrap="square">
            <a:spAutoFit/>
          </a:bodyPr>
          <a:lstStyle/>
          <a:p>
            <a:pPr algn="ctr"/>
            <a:r>
              <a:rPr lang="en-US" sz="11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Ms. </a:t>
            </a:r>
            <a:r>
              <a:rPr lang="en-US" sz="11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Ei</a:t>
            </a:r>
            <a:r>
              <a:rPr lang="en-US" sz="11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1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Ei</a:t>
            </a:r>
            <a:r>
              <a:rPr lang="en-US" sz="11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Lwin</a:t>
            </a:r>
          </a:p>
          <a:p>
            <a:pPr algn="ctr"/>
            <a:r>
              <a:rPr lang="en-US" sz="1000" b="1" dirty="0">
                <a:latin typeface="Times New Roman" panose="02020603050405020304" pitchFamily="18" charset="0"/>
                <a:cs typeface="Times New Roman" panose="02020603050405020304" pitchFamily="18" charset="0"/>
              </a:rPr>
              <a:t>Director</a:t>
            </a:r>
          </a:p>
        </p:txBody>
      </p:sp>
      <p:sp>
        <p:nvSpPr>
          <p:cNvPr id="53" name="TextBox 52">
            <a:extLst>
              <a:ext uri="{FF2B5EF4-FFF2-40B4-BE49-F238E27FC236}">
                <a16:creationId xmlns:a16="http://schemas.microsoft.com/office/drawing/2014/main" id="{1FB86758-E12A-4A56-7172-0DB98701E53F}"/>
              </a:ext>
            </a:extLst>
          </p:cNvPr>
          <p:cNvSpPr txBox="1"/>
          <p:nvPr/>
        </p:nvSpPr>
        <p:spPr>
          <a:xfrm>
            <a:off x="1910640" y="6397297"/>
            <a:ext cx="2413570" cy="415498"/>
          </a:xfrm>
          <a:prstGeom prst="rect">
            <a:avLst/>
          </a:prstGeom>
          <a:noFill/>
        </p:spPr>
        <p:txBody>
          <a:bodyPr wrap="square">
            <a:spAutoFit/>
          </a:bodyPr>
          <a:lstStyle/>
          <a:p>
            <a:pPr algn="ctr"/>
            <a:r>
              <a:rPr lang="en-US" sz="11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Ms. Aye </a:t>
            </a:r>
            <a:r>
              <a:rPr lang="en-US" sz="11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Sandar</a:t>
            </a:r>
            <a:r>
              <a:rPr lang="en-US" sz="11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Win</a:t>
            </a:r>
          </a:p>
          <a:p>
            <a:pPr algn="ctr"/>
            <a:r>
              <a:rPr lang="en-US" sz="1000" b="1" dirty="0">
                <a:latin typeface="Times New Roman" panose="02020603050405020304" pitchFamily="18" charset="0"/>
                <a:cs typeface="Times New Roman" panose="02020603050405020304" pitchFamily="18" charset="0"/>
              </a:rPr>
              <a:t>General Manager</a:t>
            </a:r>
          </a:p>
        </p:txBody>
      </p:sp>
      <p:sp>
        <p:nvSpPr>
          <p:cNvPr id="54" name="TextBox 53">
            <a:extLst>
              <a:ext uri="{FF2B5EF4-FFF2-40B4-BE49-F238E27FC236}">
                <a16:creationId xmlns:a16="http://schemas.microsoft.com/office/drawing/2014/main" id="{1309448C-D04F-4AA1-1900-D6BA639ECF08}"/>
              </a:ext>
            </a:extLst>
          </p:cNvPr>
          <p:cNvSpPr txBox="1"/>
          <p:nvPr/>
        </p:nvSpPr>
        <p:spPr>
          <a:xfrm>
            <a:off x="89210" y="7843722"/>
            <a:ext cx="2413570" cy="415498"/>
          </a:xfrm>
          <a:prstGeom prst="rect">
            <a:avLst/>
          </a:prstGeom>
          <a:noFill/>
        </p:spPr>
        <p:txBody>
          <a:bodyPr wrap="square">
            <a:spAutoFit/>
          </a:bodyPr>
          <a:lstStyle/>
          <a:p>
            <a:pPr algn="ctr"/>
            <a:r>
              <a:rPr lang="en-US" sz="11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Ms. Wai </a:t>
            </a:r>
            <a:r>
              <a:rPr lang="en-US" sz="11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Wai</a:t>
            </a:r>
            <a:r>
              <a:rPr lang="en-US" sz="11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Hnin</a:t>
            </a:r>
          </a:p>
          <a:p>
            <a:pPr algn="ctr"/>
            <a:r>
              <a:rPr lang="en-US" sz="1000" b="1" dirty="0">
                <a:latin typeface="Times New Roman" panose="02020603050405020304" pitchFamily="18" charset="0"/>
                <a:cs typeface="Times New Roman" panose="02020603050405020304" pitchFamily="18" charset="0"/>
              </a:rPr>
              <a:t>Office Staff</a:t>
            </a:r>
          </a:p>
        </p:txBody>
      </p:sp>
      <p:sp>
        <p:nvSpPr>
          <p:cNvPr id="55" name="TextBox 54">
            <a:extLst>
              <a:ext uri="{FF2B5EF4-FFF2-40B4-BE49-F238E27FC236}">
                <a16:creationId xmlns:a16="http://schemas.microsoft.com/office/drawing/2014/main" id="{E2989229-3B94-CBF2-D230-BA36C4187710}"/>
              </a:ext>
            </a:extLst>
          </p:cNvPr>
          <p:cNvSpPr txBox="1"/>
          <p:nvPr/>
        </p:nvSpPr>
        <p:spPr>
          <a:xfrm>
            <a:off x="1910640" y="7843722"/>
            <a:ext cx="2413570" cy="415498"/>
          </a:xfrm>
          <a:prstGeom prst="rect">
            <a:avLst/>
          </a:prstGeom>
          <a:noFill/>
        </p:spPr>
        <p:txBody>
          <a:bodyPr wrap="square">
            <a:spAutoFit/>
          </a:bodyPr>
          <a:lstStyle/>
          <a:p>
            <a:pPr algn="ctr"/>
            <a:r>
              <a:rPr lang="en-US" sz="11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Mr. Nyan </a:t>
            </a:r>
            <a:r>
              <a:rPr lang="en-US" sz="11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Htet</a:t>
            </a:r>
            <a:r>
              <a:rPr lang="en-US" sz="11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Linn</a:t>
            </a:r>
          </a:p>
          <a:p>
            <a:pPr algn="ctr"/>
            <a:r>
              <a:rPr lang="en-US" sz="1000" b="1" dirty="0">
                <a:latin typeface="Times New Roman" panose="02020603050405020304" pitchFamily="18" charset="0"/>
                <a:cs typeface="Times New Roman" panose="02020603050405020304" pitchFamily="18" charset="0"/>
              </a:rPr>
              <a:t>Office Staff</a:t>
            </a:r>
          </a:p>
        </p:txBody>
      </p:sp>
      <p:sp>
        <p:nvSpPr>
          <p:cNvPr id="56" name="TextBox 55">
            <a:extLst>
              <a:ext uri="{FF2B5EF4-FFF2-40B4-BE49-F238E27FC236}">
                <a16:creationId xmlns:a16="http://schemas.microsoft.com/office/drawing/2014/main" id="{13F63680-6A6B-7BBE-BC3F-294806B492F2}"/>
              </a:ext>
            </a:extLst>
          </p:cNvPr>
          <p:cNvSpPr txBox="1"/>
          <p:nvPr/>
        </p:nvSpPr>
        <p:spPr>
          <a:xfrm>
            <a:off x="3886720" y="7870818"/>
            <a:ext cx="2413570" cy="415498"/>
          </a:xfrm>
          <a:prstGeom prst="rect">
            <a:avLst/>
          </a:prstGeom>
          <a:noFill/>
        </p:spPr>
        <p:txBody>
          <a:bodyPr wrap="square">
            <a:spAutoFit/>
          </a:bodyPr>
          <a:lstStyle/>
          <a:p>
            <a:pPr algn="ctr"/>
            <a:r>
              <a:rPr lang="en-US" sz="11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Ms. May </a:t>
            </a:r>
            <a:r>
              <a:rPr lang="en-US" sz="11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Zuly</a:t>
            </a:r>
            <a:endParaRPr lang="en-US" sz="11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US" sz="1000" b="1" dirty="0">
                <a:latin typeface="Times New Roman" panose="02020603050405020304" pitchFamily="18" charset="0"/>
                <a:cs typeface="Times New Roman" panose="02020603050405020304" pitchFamily="18" charset="0"/>
              </a:rPr>
              <a:t>Office Staff</a:t>
            </a:r>
          </a:p>
        </p:txBody>
      </p:sp>
      <p:grpSp>
        <p:nvGrpSpPr>
          <p:cNvPr id="57" name="Group 56">
            <a:extLst>
              <a:ext uri="{FF2B5EF4-FFF2-40B4-BE49-F238E27FC236}">
                <a16:creationId xmlns:a16="http://schemas.microsoft.com/office/drawing/2014/main" id="{0C204CF5-3863-8DF7-DDF6-C8F7F8B790F0}"/>
              </a:ext>
            </a:extLst>
          </p:cNvPr>
          <p:cNvGrpSpPr/>
          <p:nvPr/>
        </p:nvGrpSpPr>
        <p:grpSpPr>
          <a:xfrm rot="21061891">
            <a:off x="5606118" y="8643002"/>
            <a:ext cx="462167" cy="458115"/>
            <a:chOff x="11088966" y="5764636"/>
            <a:chExt cx="1103037" cy="1093364"/>
          </a:xfrm>
          <a:gradFill>
            <a:gsLst>
              <a:gs pos="49600">
                <a:srgbClr val="57257D"/>
              </a:gs>
              <a:gs pos="100000">
                <a:srgbClr val="7030A0"/>
              </a:gs>
              <a:gs pos="0">
                <a:srgbClr val="301D53"/>
              </a:gs>
            </a:gsLst>
            <a:lin ang="0" scaled="1"/>
          </a:gradFill>
        </p:grpSpPr>
        <p:sp>
          <p:nvSpPr>
            <p:cNvPr id="58" name="Rectangle: Diagonal Corners Rounded 57">
              <a:extLst>
                <a:ext uri="{FF2B5EF4-FFF2-40B4-BE49-F238E27FC236}">
                  <a16:creationId xmlns:a16="http://schemas.microsoft.com/office/drawing/2014/main" id="{500B3DDF-BA78-9081-2850-4A0CDF9B0459}"/>
                </a:ext>
              </a:extLst>
            </p:cNvPr>
            <p:cNvSpPr/>
            <p:nvPr/>
          </p:nvSpPr>
          <p:spPr>
            <a:xfrm rot="5584999">
              <a:off x="11088966" y="5764636"/>
              <a:ext cx="469028" cy="46902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59" name="Rectangle: Diagonal Corners Rounded 58">
              <a:extLst>
                <a:ext uri="{FF2B5EF4-FFF2-40B4-BE49-F238E27FC236}">
                  <a16:creationId xmlns:a16="http://schemas.microsoft.com/office/drawing/2014/main" id="{517E782C-3C05-0276-334C-BF8A69E0FE30}"/>
                </a:ext>
              </a:extLst>
            </p:cNvPr>
            <p:cNvSpPr/>
            <p:nvPr/>
          </p:nvSpPr>
          <p:spPr>
            <a:xfrm rot="5584999">
              <a:off x="11213490" y="6322960"/>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60" name="Rectangle: Diagonal Corners Rounded 59">
              <a:extLst>
                <a:ext uri="{FF2B5EF4-FFF2-40B4-BE49-F238E27FC236}">
                  <a16:creationId xmlns:a16="http://schemas.microsoft.com/office/drawing/2014/main" id="{B11DFC63-7F98-7C09-0FE0-60C0A4C2EFF3}"/>
                </a:ext>
              </a:extLst>
            </p:cNvPr>
            <p:cNvSpPr/>
            <p:nvPr/>
          </p:nvSpPr>
          <p:spPr>
            <a:xfrm rot="5584999">
              <a:off x="11667141" y="5890245"/>
              <a:ext cx="410672" cy="41067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61" name="Rectangle: Diagonal Corners Rounded 60">
              <a:extLst>
                <a:ext uri="{FF2B5EF4-FFF2-40B4-BE49-F238E27FC236}">
                  <a16:creationId xmlns:a16="http://schemas.microsoft.com/office/drawing/2014/main" id="{52F4707E-94C6-7445-9742-D91E9EF6329A}"/>
                </a:ext>
              </a:extLst>
            </p:cNvPr>
            <p:cNvSpPr/>
            <p:nvPr/>
          </p:nvSpPr>
          <p:spPr>
            <a:xfrm rot="5584999">
              <a:off x="11760395" y="6426392"/>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grpSp>
      <p:sp>
        <p:nvSpPr>
          <p:cNvPr id="62" name="Freeform: Shape 61">
            <a:extLst>
              <a:ext uri="{FF2B5EF4-FFF2-40B4-BE49-F238E27FC236}">
                <a16:creationId xmlns:a16="http://schemas.microsoft.com/office/drawing/2014/main" id="{41AEC29D-F82B-7884-41E0-EE66E1A1255F}"/>
              </a:ext>
            </a:extLst>
          </p:cNvPr>
          <p:cNvSpPr/>
          <p:nvPr/>
        </p:nvSpPr>
        <p:spPr>
          <a:xfrm>
            <a:off x="0" y="134151"/>
            <a:ext cx="6390479" cy="1038284"/>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99181D"/>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3" name="Freeform: Shape 2">
            <a:extLst>
              <a:ext uri="{FF2B5EF4-FFF2-40B4-BE49-F238E27FC236}">
                <a16:creationId xmlns:a16="http://schemas.microsoft.com/office/drawing/2014/main" id="{F4A76DF9-9129-A952-7D58-269DDBFD7A31}"/>
              </a:ext>
            </a:extLst>
          </p:cNvPr>
          <p:cNvSpPr/>
          <p:nvPr/>
        </p:nvSpPr>
        <p:spPr>
          <a:xfrm>
            <a:off x="4322" y="94915"/>
            <a:ext cx="6400800" cy="873922"/>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chemeClr val="accent4"/>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4" name="Freeform: Shape 3">
            <a:extLst>
              <a:ext uri="{FF2B5EF4-FFF2-40B4-BE49-F238E27FC236}">
                <a16:creationId xmlns:a16="http://schemas.microsoft.com/office/drawing/2014/main" id="{93AB4EDD-1F33-217A-026B-6E368448F162}"/>
              </a:ext>
            </a:extLst>
          </p:cNvPr>
          <p:cNvSpPr/>
          <p:nvPr/>
        </p:nvSpPr>
        <p:spPr>
          <a:xfrm>
            <a:off x="-38376" y="-83486"/>
            <a:ext cx="6477552" cy="873922"/>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01D53"/>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5" name="TextBox 4">
            <a:extLst>
              <a:ext uri="{FF2B5EF4-FFF2-40B4-BE49-F238E27FC236}">
                <a16:creationId xmlns:a16="http://schemas.microsoft.com/office/drawing/2014/main" id="{A8DEE37D-C9F6-598C-5954-C6B3422EFCA2}"/>
              </a:ext>
            </a:extLst>
          </p:cNvPr>
          <p:cNvSpPr txBox="1"/>
          <p:nvPr/>
        </p:nvSpPr>
        <p:spPr>
          <a:xfrm>
            <a:off x="-11607" y="59127"/>
            <a:ext cx="4436170" cy="400110"/>
          </a:xfrm>
          <a:prstGeom prst="rect">
            <a:avLst/>
          </a:prstGeom>
          <a:noFill/>
        </p:spPr>
        <p:txBody>
          <a:bodyPr wrap="square" rtlCol="0">
            <a:spAutoFit/>
          </a:bodyPr>
          <a:lstStyle/>
          <a:p>
            <a:r>
              <a:rPr lang="en-US" sz="2000" b="1" dirty="0">
                <a:solidFill>
                  <a:schemeClr val="bg1"/>
                </a:solidFill>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OUR ORGANIZATION CHART</a:t>
            </a:r>
          </a:p>
        </p:txBody>
      </p:sp>
    </p:spTree>
    <p:extLst>
      <p:ext uri="{BB962C8B-B14F-4D97-AF65-F5344CB8AC3E}">
        <p14:creationId xmlns:p14="http://schemas.microsoft.com/office/powerpoint/2010/main" val="3737371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E7E9FF1-1186-2BF5-DE97-F0735572D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71" y="781605"/>
            <a:ext cx="1356109" cy="1203982"/>
          </a:xfrm>
          <a:prstGeom prst="rect">
            <a:avLst/>
          </a:prstGeom>
          <a:ln>
            <a:noFill/>
          </a:ln>
          <a:effectLst>
            <a:outerShdw blurRad="292100" dist="139700" dir="2700000" algn="tl" rotWithShape="0">
              <a:srgbClr val="333333">
                <a:alpha val="65000"/>
              </a:srgbClr>
            </a:outerShdw>
          </a:effectLst>
        </p:spPr>
      </p:pic>
      <p:sp>
        <p:nvSpPr>
          <p:cNvPr id="53" name="Freeform: Shape 52">
            <a:extLst>
              <a:ext uri="{FF2B5EF4-FFF2-40B4-BE49-F238E27FC236}">
                <a16:creationId xmlns:a16="http://schemas.microsoft.com/office/drawing/2014/main" id="{852E44FC-3C9A-C894-CA2D-30FD9E721B3B}"/>
              </a:ext>
            </a:extLst>
          </p:cNvPr>
          <p:cNvSpPr/>
          <p:nvPr/>
        </p:nvSpPr>
        <p:spPr>
          <a:xfrm flipH="1">
            <a:off x="7138" y="303240"/>
            <a:ext cx="6390479" cy="1038284"/>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99181D"/>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52" name="Freeform: Shape 51">
            <a:extLst>
              <a:ext uri="{FF2B5EF4-FFF2-40B4-BE49-F238E27FC236}">
                <a16:creationId xmlns:a16="http://schemas.microsoft.com/office/drawing/2014/main" id="{19D94873-773C-134C-D4D3-2235317F37C3}"/>
              </a:ext>
            </a:extLst>
          </p:cNvPr>
          <p:cNvSpPr/>
          <p:nvPr/>
        </p:nvSpPr>
        <p:spPr>
          <a:xfrm flipH="1">
            <a:off x="-1" y="-14233"/>
            <a:ext cx="6414126" cy="1219145"/>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F1BA25"/>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51" name="Freeform: Shape 50">
            <a:extLst>
              <a:ext uri="{FF2B5EF4-FFF2-40B4-BE49-F238E27FC236}">
                <a16:creationId xmlns:a16="http://schemas.microsoft.com/office/drawing/2014/main" id="{9F109720-8BD7-FB40-B2EB-7858D3C855FD}"/>
              </a:ext>
            </a:extLst>
          </p:cNvPr>
          <p:cNvSpPr/>
          <p:nvPr/>
        </p:nvSpPr>
        <p:spPr>
          <a:xfrm flipH="1">
            <a:off x="3183" y="1"/>
            <a:ext cx="6414126" cy="959150"/>
          </a:xfrm>
          <a:custGeom>
            <a:avLst/>
            <a:gdLst>
              <a:gd name="connsiteX0" fmla="*/ 1561395 w 5769292"/>
              <a:gd name="connsiteY0" fmla="*/ 1532763 h 1525905"/>
              <a:gd name="connsiteX1" fmla="*/ 5013970 w 5769292"/>
              <a:gd name="connsiteY1" fmla="*/ 509892 h 1525905"/>
              <a:gd name="connsiteX2" fmla="*/ 5773236 w 5769292"/>
              <a:gd name="connsiteY2" fmla="*/ 658968 h 1525905"/>
              <a:gd name="connsiteX3" fmla="*/ 5773236 w 5769292"/>
              <a:gd name="connsiteY3" fmla="*/ 0 h 1525905"/>
              <a:gd name="connsiteX4" fmla="*/ 0 w 5769292"/>
              <a:gd name="connsiteY4" fmla="*/ 0 h 1525905"/>
              <a:gd name="connsiteX5" fmla="*/ 0 w 5769292"/>
              <a:gd name="connsiteY5" fmla="*/ 1200836 h 1525905"/>
              <a:gd name="connsiteX6" fmla="*/ 1561395 w 5769292"/>
              <a:gd name="connsiteY6" fmla="*/ 1532763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9292" h="1525905">
                <a:moveTo>
                  <a:pt x="1561395" y="1532763"/>
                </a:moveTo>
                <a:cubicBezTo>
                  <a:pt x="2801579" y="1520162"/>
                  <a:pt x="3794446" y="601361"/>
                  <a:pt x="5013970" y="509892"/>
                </a:cubicBezTo>
                <a:cubicBezTo>
                  <a:pt x="5275800" y="491444"/>
                  <a:pt x="5537818" y="542896"/>
                  <a:pt x="5773236" y="658968"/>
                </a:cubicBezTo>
                <a:lnTo>
                  <a:pt x="5773236" y="0"/>
                </a:lnTo>
                <a:lnTo>
                  <a:pt x="0" y="0"/>
                </a:lnTo>
                <a:lnTo>
                  <a:pt x="0" y="1200836"/>
                </a:lnTo>
                <a:cubicBezTo>
                  <a:pt x="495405" y="1407776"/>
                  <a:pt x="1019699" y="1538335"/>
                  <a:pt x="1561395" y="1532763"/>
                </a:cubicBezTo>
                <a:close/>
              </a:path>
            </a:pathLst>
          </a:custGeom>
          <a:solidFill>
            <a:srgbClr val="301D53"/>
          </a:solidFill>
          <a:ln w="8572" cap="flat">
            <a:noFill/>
            <a:prstDash val="solid"/>
            <a:miter/>
          </a:ln>
          <a:effectLst>
            <a:outerShdw blurRad="50800" dist="38100" dir="5400000" algn="t" rotWithShape="0">
              <a:prstClr val="black">
                <a:alpha val="40000"/>
              </a:prstClr>
            </a:outerShdw>
          </a:effectLst>
        </p:spPr>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endParaRPr lang="en-US" sz="945" dirty="0"/>
          </a:p>
        </p:txBody>
      </p:sp>
      <p:sp>
        <p:nvSpPr>
          <p:cNvPr id="5" name="TextBox 4">
            <a:extLst>
              <a:ext uri="{FF2B5EF4-FFF2-40B4-BE49-F238E27FC236}">
                <a16:creationId xmlns:a16="http://schemas.microsoft.com/office/drawing/2014/main" id="{A8DEE37D-C9F6-598C-5954-C6B3422EFCA2}"/>
              </a:ext>
            </a:extLst>
          </p:cNvPr>
          <p:cNvSpPr txBox="1"/>
          <p:nvPr/>
        </p:nvSpPr>
        <p:spPr>
          <a:xfrm>
            <a:off x="2878348" y="209464"/>
            <a:ext cx="3515314" cy="400110"/>
          </a:xfrm>
          <a:prstGeom prst="rect">
            <a:avLst/>
          </a:prstGeom>
          <a:noFill/>
        </p:spPr>
        <p:txBody>
          <a:bodyPr wrap="square" rtlCol="0">
            <a:spAutoFit/>
          </a:bodyPr>
          <a:lstStyle/>
          <a:p>
            <a:pPr algn="ctr"/>
            <a:r>
              <a:rPr lang="en-US" sz="2000" b="1" dirty="0">
                <a:solidFill>
                  <a:schemeClr val="bg1"/>
                </a:solidFill>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OUR TEAM</a:t>
            </a:r>
          </a:p>
        </p:txBody>
      </p:sp>
      <p:grpSp>
        <p:nvGrpSpPr>
          <p:cNvPr id="47" name="Group 46">
            <a:extLst>
              <a:ext uri="{FF2B5EF4-FFF2-40B4-BE49-F238E27FC236}">
                <a16:creationId xmlns:a16="http://schemas.microsoft.com/office/drawing/2014/main" id="{19078F23-0BB1-A098-EB87-864021D95540}"/>
              </a:ext>
            </a:extLst>
          </p:cNvPr>
          <p:cNvGrpSpPr/>
          <p:nvPr/>
        </p:nvGrpSpPr>
        <p:grpSpPr>
          <a:xfrm rot="21061891">
            <a:off x="5763713" y="8770632"/>
            <a:ext cx="462167" cy="458115"/>
            <a:chOff x="11088966" y="5764636"/>
            <a:chExt cx="1103037" cy="1093364"/>
          </a:xfrm>
          <a:gradFill>
            <a:gsLst>
              <a:gs pos="49600">
                <a:srgbClr val="57257D"/>
              </a:gs>
              <a:gs pos="100000">
                <a:srgbClr val="7030A0"/>
              </a:gs>
              <a:gs pos="0">
                <a:srgbClr val="301D53"/>
              </a:gs>
            </a:gsLst>
            <a:lin ang="0" scaled="1"/>
          </a:gradFill>
        </p:grpSpPr>
        <p:sp>
          <p:nvSpPr>
            <p:cNvPr id="48" name="Rectangle: Diagonal Corners Rounded 47">
              <a:extLst>
                <a:ext uri="{FF2B5EF4-FFF2-40B4-BE49-F238E27FC236}">
                  <a16:creationId xmlns:a16="http://schemas.microsoft.com/office/drawing/2014/main" id="{06CB620E-1A15-62AB-77A8-D7D99C1250FF}"/>
                </a:ext>
              </a:extLst>
            </p:cNvPr>
            <p:cNvSpPr/>
            <p:nvPr/>
          </p:nvSpPr>
          <p:spPr>
            <a:xfrm rot="5584999">
              <a:off x="11088966" y="5764636"/>
              <a:ext cx="469028" cy="46902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49" name="Rectangle: Diagonal Corners Rounded 48">
              <a:extLst>
                <a:ext uri="{FF2B5EF4-FFF2-40B4-BE49-F238E27FC236}">
                  <a16:creationId xmlns:a16="http://schemas.microsoft.com/office/drawing/2014/main" id="{01BB839B-D3E9-9ABA-F7DE-0678ABC2E222}"/>
                </a:ext>
              </a:extLst>
            </p:cNvPr>
            <p:cNvSpPr/>
            <p:nvPr/>
          </p:nvSpPr>
          <p:spPr>
            <a:xfrm rot="5584999">
              <a:off x="11213490" y="6322960"/>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50" name="Rectangle: Diagonal Corners Rounded 49">
              <a:extLst>
                <a:ext uri="{FF2B5EF4-FFF2-40B4-BE49-F238E27FC236}">
                  <a16:creationId xmlns:a16="http://schemas.microsoft.com/office/drawing/2014/main" id="{86E6F9C8-20B5-605B-8F8A-8B2EA33A0325}"/>
                </a:ext>
              </a:extLst>
            </p:cNvPr>
            <p:cNvSpPr/>
            <p:nvPr/>
          </p:nvSpPr>
          <p:spPr>
            <a:xfrm rot="5584999">
              <a:off x="11667141" y="5890245"/>
              <a:ext cx="410672" cy="410672"/>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sp>
          <p:nvSpPr>
            <p:cNvPr id="62" name="Rectangle: Diagonal Corners Rounded 61">
              <a:extLst>
                <a:ext uri="{FF2B5EF4-FFF2-40B4-BE49-F238E27FC236}">
                  <a16:creationId xmlns:a16="http://schemas.microsoft.com/office/drawing/2014/main" id="{5C989316-7C30-E493-8051-53BFAF57C6EC}"/>
                </a:ext>
              </a:extLst>
            </p:cNvPr>
            <p:cNvSpPr/>
            <p:nvPr/>
          </p:nvSpPr>
          <p:spPr>
            <a:xfrm rot="5584999">
              <a:off x="11760395" y="6426392"/>
              <a:ext cx="431608" cy="431608"/>
            </a:xfrm>
            <a:prstGeom prst="round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IN" sz="1351" dirty="0"/>
            </a:p>
          </p:txBody>
        </p:sp>
      </p:grpSp>
      <p:sp>
        <p:nvSpPr>
          <p:cNvPr id="7" name="Freeform: Shape 6">
            <a:extLst>
              <a:ext uri="{FF2B5EF4-FFF2-40B4-BE49-F238E27FC236}">
                <a16:creationId xmlns:a16="http://schemas.microsoft.com/office/drawing/2014/main" id="{8A363E40-77F3-3790-1D4B-156B8053D5BD}"/>
              </a:ext>
            </a:extLst>
          </p:cNvPr>
          <p:cNvSpPr/>
          <p:nvPr/>
        </p:nvSpPr>
        <p:spPr>
          <a:xfrm>
            <a:off x="-1" y="8415720"/>
            <a:ext cx="6339913" cy="1057076"/>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solidFill>
            <a:srgbClr val="F1BA2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a:p>
        </p:txBody>
      </p:sp>
      <p:sp>
        <p:nvSpPr>
          <p:cNvPr id="8" name="Freeform: Shape 7">
            <a:extLst>
              <a:ext uri="{FF2B5EF4-FFF2-40B4-BE49-F238E27FC236}">
                <a16:creationId xmlns:a16="http://schemas.microsoft.com/office/drawing/2014/main" id="{331DF009-C083-F95C-E7A9-94057E7C6AA7}"/>
              </a:ext>
            </a:extLst>
          </p:cNvPr>
          <p:cNvSpPr/>
          <p:nvPr/>
        </p:nvSpPr>
        <p:spPr>
          <a:xfrm>
            <a:off x="0" y="8689364"/>
            <a:ext cx="6339913" cy="911835"/>
          </a:xfrm>
          <a:custGeom>
            <a:avLst/>
            <a:gdLst>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 name="connsiteX0" fmla="*/ 0 w 12242800"/>
              <a:gd name="connsiteY0" fmla="*/ 0 h 2921000"/>
              <a:gd name="connsiteX1" fmla="*/ 4597400 w 12242800"/>
              <a:gd name="connsiteY1" fmla="*/ 0 h 2921000"/>
              <a:gd name="connsiteX2" fmla="*/ 5257800 w 12242800"/>
              <a:gd name="connsiteY2" fmla="*/ 342900 h 2921000"/>
              <a:gd name="connsiteX3" fmla="*/ 6489700 w 12242800"/>
              <a:gd name="connsiteY3" fmla="*/ 1905000 h 2921000"/>
              <a:gd name="connsiteX4" fmla="*/ 7137400 w 12242800"/>
              <a:gd name="connsiteY4" fmla="*/ 2222500 h 2921000"/>
              <a:gd name="connsiteX5" fmla="*/ 12242800 w 12242800"/>
              <a:gd name="connsiteY5" fmla="*/ 2222500 h 2921000"/>
              <a:gd name="connsiteX6" fmla="*/ 12242800 w 12242800"/>
              <a:gd name="connsiteY6" fmla="*/ 2921000 h 2921000"/>
              <a:gd name="connsiteX7" fmla="*/ 38100 w 12242800"/>
              <a:gd name="connsiteY7" fmla="*/ 2921000 h 2921000"/>
              <a:gd name="connsiteX8" fmla="*/ 0 w 122428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2800" h="2921000">
                <a:moveTo>
                  <a:pt x="0" y="0"/>
                </a:moveTo>
                <a:lnTo>
                  <a:pt x="4597400" y="0"/>
                </a:lnTo>
                <a:cubicBezTo>
                  <a:pt x="4957233" y="6350"/>
                  <a:pt x="5101167" y="165100"/>
                  <a:pt x="5257800" y="342900"/>
                </a:cubicBezTo>
                <a:lnTo>
                  <a:pt x="6489700" y="1905000"/>
                </a:lnTo>
                <a:cubicBezTo>
                  <a:pt x="6692900" y="2169583"/>
                  <a:pt x="6915150" y="2237317"/>
                  <a:pt x="7137400" y="2222500"/>
                </a:cubicBezTo>
                <a:lnTo>
                  <a:pt x="12242800" y="2222500"/>
                </a:lnTo>
                <a:lnTo>
                  <a:pt x="12242800" y="2921000"/>
                </a:lnTo>
                <a:lnTo>
                  <a:pt x="38100" y="2921000"/>
                </a:lnTo>
                <a:lnTo>
                  <a:pt x="0" y="0"/>
                </a:lnTo>
                <a:close/>
              </a:path>
            </a:pathLst>
          </a:custGeom>
          <a:gradFill>
            <a:gsLst>
              <a:gs pos="4000">
                <a:srgbClr val="301D53"/>
              </a:gs>
              <a:gs pos="89000">
                <a:srgbClr val="57257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6" tIns="24003" rIns="48006" bIns="24003" numCol="1" spcCol="0" rtlCol="0" fromWordArt="0" anchor="ctr" anchorCtr="0" forceAA="0" compatLnSpc="1">
            <a:prstTxWarp prst="textNoShape">
              <a:avLst/>
            </a:prstTxWarp>
            <a:noAutofit/>
          </a:bodyPr>
          <a:lstStyle/>
          <a:p>
            <a:pPr algn="ctr"/>
            <a:endParaRPr lang="en-US" sz="945"/>
          </a:p>
        </p:txBody>
      </p:sp>
      <p:pic>
        <p:nvPicPr>
          <p:cNvPr id="2" name="Picture 1">
            <a:extLst>
              <a:ext uri="{FF2B5EF4-FFF2-40B4-BE49-F238E27FC236}">
                <a16:creationId xmlns:a16="http://schemas.microsoft.com/office/drawing/2014/main" id="{DB7CC90A-01BA-4C18-DA03-A23408A890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094" y="4304630"/>
            <a:ext cx="1921862" cy="1441397"/>
          </a:xfrm>
          <a:prstGeom prst="rect">
            <a:avLst/>
          </a:prstGeom>
          <a:ln w="38100" cap="sq" cmpd="thickThin">
            <a:solidFill>
              <a:srgbClr val="000000"/>
            </a:solidFill>
            <a:prstDash val="solid"/>
            <a:miter lim="800000"/>
          </a:ln>
          <a:effectLst>
            <a:innerShdw blurRad="76200">
              <a:srgbClr val="000000"/>
            </a:innerShdw>
          </a:effectLst>
        </p:spPr>
      </p:pic>
      <p:pic>
        <p:nvPicPr>
          <p:cNvPr id="3" name="Picture 2">
            <a:extLst>
              <a:ext uri="{FF2B5EF4-FFF2-40B4-BE49-F238E27FC236}">
                <a16:creationId xmlns:a16="http://schemas.microsoft.com/office/drawing/2014/main" id="{E1D83F44-B6AC-061D-EA15-7401A4A81E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3305" y="4261326"/>
            <a:ext cx="1982132" cy="1484701"/>
          </a:xfrm>
          <a:prstGeom prst="rect">
            <a:avLst/>
          </a:prstGeom>
          <a:ln w="38100" cap="sq" cmpd="thickThin">
            <a:solidFill>
              <a:srgbClr val="000000"/>
            </a:solidFill>
            <a:prstDash val="solid"/>
            <a:miter lim="800000"/>
          </a:ln>
          <a:effectLst>
            <a:innerShdw blurRad="76200">
              <a:srgbClr val="000000"/>
            </a:innerShdw>
          </a:effectLst>
        </p:spPr>
      </p:pic>
      <p:pic>
        <p:nvPicPr>
          <p:cNvPr id="9" name="Picture 8">
            <a:extLst>
              <a:ext uri="{FF2B5EF4-FFF2-40B4-BE49-F238E27FC236}">
                <a16:creationId xmlns:a16="http://schemas.microsoft.com/office/drawing/2014/main" id="{966B3568-695B-E615-B849-1D6598E6B3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9873" y="1941195"/>
            <a:ext cx="1422431" cy="1940342"/>
          </a:xfrm>
          <a:prstGeom prst="round2DiagRect">
            <a:avLst>
              <a:gd name="adj1" fmla="val 16667"/>
              <a:gd name="adj2" fmla="val 0"/>
            </a:avLst>
          </a:prstGeom>
          <a:ln w="25400" cap="sq">
            <a:solidFill>
              <a:srgbClr val="3A1953"/>
            </a:solidFill>
            <a:miter lim="800000"/>
          </a:ln>
          <a:effectLst>
            <a:outerShdw blurRad="254000" algn="tl" rotWithShape="0">
              <a:srgbClr val="000000">
                <a:alpha val="43000"/>
              </a:srgbClr>
            </a:outerShdw>
          </a:effectLst>
        </p:spPr>
      </p:pic>
      <p:pic>
        <p:nvPicPr>
          <p:cNvPr id="10" name="Picture 9">
            <a:extLst>
              <a:ext uri="{FF2B5EF4-FFF2-40B4-BE49-F238E27FC236}">
                <a16:creationId xmlns:a16="http://schemas.microsoft.com/office/drawing/2014/main" id="{E5DC30BD-32B9-4119-1B32-54B0A2B921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8997" y="2226748"/>
            <a:ext cx="1477959" cy="1640458"/>
          </a:xfrm>
          <a:prstGeom prst="round2DiagRect">
            <a:avLst>
              <a:gd name="adj1" fmla="val 16667"/>
              <a:gd name="adj2" fmla="val 0"/>
            </a:avLst>
          </a:prstGeom>
          <a:ln w="25400" cap="sq">
            <a:solidFill>
              <a:srgbClr val="3A1953"/>
            </a:solidFill>
            <a:miter lim="800000"/>
          </a:ln>
          <a:effectLst>
            <a:outerShdw blurRad="254000" algn="tl" rotWithShape="0">
              <a:srgbClr val="000000">
                <a:alpha val="43000"/>
              </a:srgbClr>
            </a:outerShdw>
          </a:effectLst>
        </p:spPr>
      </p:pic>
      <p:pic>
        <p:nvPicPr>
          <p:cNvPr id="11" name="Picture 10">
            <a:extLst>
              <a:ext uri="{FF2B5EF4-FFF2-40B4-BE49-F238E27FC236}">
                <a16:creationId xmlns:a16="http://schemas.microsoft.com/office/drawing/2014/main" id="{EE6912DF-8039-E938-1D03-8A1385944D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51588" y="1513051"/>
            <a:ext cx="1573654" cy="1893239"/>
          </a:xfrm>
          <a:prstGeom prst="round2DiagRect">
            <a:avLst>
              <a:gd name="adj1" fmla="val 16667"/>
              <a:gd name="adj2" fmla="val 0"/>
            </a:avLst>
          </a:prstGeom>
          <a:ln w="25400" cap="sq">
            <a:solidFill>
              <a:srgbClr val="3A1953"/>
            </a:solidFill>
            <a:miter lim="800000"/>
          </a:ln>
          <a:effectLst>
            <a:outerShdw blurRad="254000" algn="tl" rotWithShape="0">
              <a:srgbClr val="000000">
                <a:alpha val="43000"/>
              </a:srgbClr>
            </a:outerShdw>
          </a:effectLst>
        </p:spPr>
      </p:pic>
      <p:pic>
        <p:nvPicPr>
          <p:cNvPr id="14" name="Picture 13">
            <a:extLst>
              <a:ext uri="{FF2B5EF4-FFF2-40B4-BE49-F238E27FC236}">
                <a16:creationId xmlns:a16="http://schemas.microsoft.com/office/drawing/2014/main" id="{2CD32121-69F7-D73B-E689-7B5360BB2C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99435" y="3777614"/>
            <a:ext cx="1477959" cy="1938186"/>
          </a:xfrm>
          <a:prstGeom prst="round2DiagRect">
            <a:avLst>
              <a:gd name="adj1" fmla="val 16667"/>
              <a:gd name="adj2" fmla="val 0"/>
            </a:avLst>
          </a:prstGeom>
          <a:ln w="25400" cap="sq">
            <a:solidFill>
              <a:srgbClr val="3A1953"/>
            </a:solidFill>
            <a:miter lim="800000"/>
          </a:ln>
          <a:effectLst>
            <a:outerShdw blurRad="254000" algn="tl" rotWithShape="0">
              <a:srgbClr val="000000">
                <a:alpha val="43000"/>
              </a:srgbClr>
            </a:outerShdw>
          </a:effectLst>
        </p:spPr>
      </p:pic>
      <p:pic>
        <p:nvPicPr>
          <p:cNvPr id="16" name="Picture 15">
            <a:extLst>
              <a:ext uri="{FF2B5EF4-FFF2-40B4-BE49-F238E27FC236}">
                <a16:creationId xmlns:a16="http://schemas.microsoft.com/office/drawing/2014/main" id="{E361D64A-2DE8-49A0-DC8E-289014468A0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25316" y="6009704"/>
            <a:ext cx="1531436" cy="1709414"/>
          </a:xfrm>
          <a:prstGeom prst="round2DiagRect">
            <a:avLst>
              <a:gd name="adj1" fmla="val 16667"/>
              <a:gd name="adj2" fmla="val 0"/>
            </a:avLst>
          </a:prstGeom>
          <a:ln w="25400" cap="sq">
            <a:solidFill>
              <a:srgbClr val="3A1953"/>
            </a:solidFill>
            <a:miter lim="800000"/>
          </a:ln>
          <a:effectLst>
            <a:outerShdw blurRad="254000" algn="tl" rotWithShape="0">
              <a:srgbClr val="000000">
                <a:alpha val="43000"/>
              </a:srgbClr>
            </a:outerShdw>
          </a:effectLst>
        </p:spPr>
      </p:pic>
      <p:pic>
        <p:nvPicPr>
          <p:cNvPr id="17" name="Picture 16">
            <a:extLst>
              <a:ext uri="{FF2B5EF4-FFF2-40B4-BE49-F238E27FC236}">
                <a16:creationId xmlns:a16="http://schemas.microsoft.com/office/drawing/2014/main" id="{5AD9D77F-C7D0-2903-F43F-4AF03995AB5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9665" y="6382837"/>
            <a:ext cx="1933935" cy="1441397"/>
          </a:xfrm>
          <a:prstGeom prst="round2DiagRect">
            <a:avLst>
              <a:gd name="adj1" fmla="val 16667"/>
              <a:gd name="adj2" fmla="val 0"/>
            </a:avLst>
          </a:prstGeom>
          <a:ln w="25400" cap="sq">
            <a:solidFill>
              <a:srgbClr val="3A1953"/>
            </a:solidFill>
            <a:miter lim="800000"/>
          </a:ln>
          <a:effectLst>
            <a:outerShdw blurRad="254000" algn="tl" rotWithShape="0">
              <a:srgbClr val="000000">
                <a:alpha val="43000"/>
              </a:srgbClr>
            </a:outerShdw>
          </a:effectLst>
        </p:spPr>
      </p:pic>
      <p:pic>
        <p:nvPicPr>
          <p:cNvPr id="18" name="Picture 17">
            <a:extLst>
              <a:ext uri="{FF2B5EF4-FFF2-40B4-BE49-F238E27FC236}">
                <a16:creationId xmlns:a16="http://schemas.microsoft.com/office/drawing/2014/main" id="{CFACACD6-63FF-6A2E-6A43-55CD7AB5E40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77510" y="6300711"/>
            <a:ext cx="1977058" cy="1483728"/>
          </a:xfrm>
          <a:prstGeom prst="round2DiagRect">
            <a:avLst>
              <a:gd name="adj1" fmla="val 16667"/>
              <a:gd name="adj2" fmla="val 0"/>
            </a:avLst>
          </a:prstGeom>
          <a:ln w="38100" cap="sq">
            <a:solidFill>
              <a:srgbClr val="3A1953"/>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9519223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1397</TotalTime>
  <Words>446</Words>
  <Application>Microsoft Macintosh PowerPoint</Application>
  <PresentationFormat>Custom</PresentationFormat>
  <Paragraphs>111</Paragraphs>
  <Slides>25</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Arvo</vt:lpstr>
      <vt:lpstr>Brush Script Std</vt:lpstr>
      <vt:lpstr>Calibri</vt:lpstr>
      <vt:lpstr>Calibri Light</vt:lpstr>
      <vt:lpstr>Georgia</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Microsoft Office User</cp:lastModifiedBy>
  <cp:revision>53</cp:revision>
  <dcterms:created xsi:type="dcterms:W3CDTF">2022-10-20T05:20:38Z</dcterms:created>
  <dcterms:modified xsi:type="dcterms:W3CDTF">2022-10-30T15:02:12Z</dcterms:modified>
</cp:coreProperties>
</file>